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A1836F1-C811-49C5-B041-90F48598E5D5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4B4D08A-7C26-4665-8D2E-F69879EF5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Aristotle_Altemps_Inv857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КВН «Математики, вперед!» </a:t>
            </a:r>
            <a:br>
              <a:rPr lang="ru-RU" dirty="0" smtClean="0"/>
            </a:br>
            <a:r>
              <a:rPr lang="ru-RU" sz="2700" dirty="0" smtClean="0"/>
              <a:t>(</a:t>
            </a:r>
            <a:r>
              <a:rPr lang="ru-RU" sz="2700" dirty="0"/>
              <a:t>6 класс)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708920"/>
            <a:ext cx="6400800" cy="1473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В математике человек получает навык мысленного оперирования системами абстрактных объектов. Это пригодится где угодно – кому-то в бизнесе, кому-то в военной стратегии.</a:t>
            </a:r>
          </a:p>
          <a:p>
            <a:pPr algn="r"/>
            <a:r>
              <a:rPr lang="ru-RU" dirty="0" smtClean="0"/>
              <a:t>А.В. Горячев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1267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6711" y="2060848"/>
            <a:ext cx="3195877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6) Знаменитый узбекский ученый, от имени которого произошло название алгебры как науки.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08920"/>
            <a:ext cx="489654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260748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4048" y="2675467"/>
            <a:ext cx="3276352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7) Ученый средневековья, философ, медик, математик, поэт, написавший более 450 трудов – книг по физике, математики, логике, философии, медицине.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312368" cy="400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44132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1868038"/>
              </p:ext>
            </p:extLst>
          </p:nvPr>
        </p:nvGraphicFramePr>
        <p:xfrm>
          <a:off x="52799" y="1982720"/>
          <a:ext cx="6912768" cy="3017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006"/>
                <a:gridCol w="369043"/>
                <a:gridCol w="430550"/>
                <a:gridCol w="369043"/>
                <a:gridCol w="406588"/>
                <a:gridCol w="331499"/>
                <a:gridCol w="369043"/>
                <a:gridCol w="369043"/>
                <a:gridCol w="369043"/>
                <a:gridCol w="307536"/>
                <a:gridCol w="369043"/>
                <a:gridCol w="369043"/>
                <a:gridCol w="365352"/>
                <a:gridCol w="2094936"/>
              </a:tblGrid>
              <a:tr h="377171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5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1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1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</a:tr>
              <a:tr h="377171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77171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Кроссворд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78404" y="2492896"/>
            <a:ext cx="4283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Прямоугольник, у которого все углы равны 90</a:t>
            </a:r>
            <a:r>
              <a:rPr lang="en-US" dirty="0" smtClean="0"/>
              <a:t>º</a:t>
            </a:r>
            <a:r>
              <a:rPr lang="ru-RU" dirty="0" smtClean="0"/>
              <a:t>, а так же равны все стороны.</a:t>
            </a:r>
          </a:p>
          <a:p>
            <a:pPr marL="342900" indent="-342900">
              <a:buAutoNum type="arabicParenR"/>
            </a:pPr>
            <a:r>
              <a:rPr lang="ru-RU" dirty="0" smtClean="0"/>
              <a:t>Запись, в которой есть числа и буквы.</a:t>
            </a:r>
          </a:p>
          <a:p>
            <a:pPr marL="342900" indent="-342900">
              <a:buAutoNum type="arabicParenR"/>
            </a:pPr>
            <a:r>
              <a:rPr lang="ru-RU" dirty="0" smtClean="0"/>
              <a:t>Арифметическое действие в сторону уменьшения.</a:t>
            </a:r>
          </a:p>
          <a:p>
            <a:pPr marL="342900" indent="-342900">
              <a:buAutoNum type="arabicParenR"/>
            </a:pPr>
            <a:r>
              <a:rPr lang="ru-RU" dirty="0" smtClean="0"/>
              <a:t>Инструмент для выполнения чертежей  </a:t>
            </a:r>
          </a:p>
          <a:p>
            <a:pPr marL="342900" indent="-342900">
              <a:buAutoNum type="arabicParenR"/>
            </a:pPr>
            <a:r>
              <a:rPr lang="ru-RU" dirty="0" smtClean="0"/>
              <a:t>Величина</a:t>
            </a:r>
            <a:r>
              <a:rPr lang="ru-RU" dirty="0"/>
              <a:t>, которая характеризует быстроту движения.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1900" y="5337995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6) Геометрическая фигура с наименьшим числом сторон.</a:t>
            </a:r>
          </a:p>
          <a:p>
            <a:r>
              <a:rPr lang="ru-RU" dirty="0" smtClean="0"/>
              <a:t>7) Помощник при решения контрольных</a:t>
            </a:r>
          </a:p>
          <a:p>
            <a:r>
              <a:rPr lang="ru-RU" dirty="0" smtClean="0"/>
              <a:t>8) Отрезок, соединяющий вершину треугольника с противоположной стороной, проведенный под прямым углом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7958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11080918"/>
              </p:ext>
            </p:extLst>
          </p:nvPr>
        </p:nvGraphicFramePr>
        <p:xfrm>
          <a:off x="395536" y="1916832"/>
          <a:ext cx="9091200" cy="4758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6855"/>
                <a:gridCol w="485340"/>
                <a:gridCol w="566230"/>
                <a:gridCol w="485340"/>
                <a:gridCol w="534717"/>
                <a:gridCol w="435965"/>
                <a:gridCol w="485340"/>
                <a:gridCol w="485340"/>
                <a:gridCol w="485340"/>
                <a:gridCol w="404450"/>
                <a:gridCol w="485340"/>
                <a:gridCol w="485340"/>
                <a:gridCol w="480486"/>
                <a:gridCol w="2755117"/>
              </a:tblGrid>
              <a:tr h="594831">
                <a:tc gridSpan="4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5" gridSpan="3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831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83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831">
                <a:tc gridSpan="3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ц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831">
                <a:tc gridSpan="3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831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</a:tr>
              <a:tr h="594831">
                <a:tc gridSpan="2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594831">
                <a:tc gridSpan="3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Ы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Ответы: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905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Конкурс болельщиков: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981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Конкурс загадок: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4356" y="2060848"/>
            <a:ext cx="85681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1) В школе Пифагора половина учеников изучает математику, четверть музыку, седьмая часть пребывает в молчании, кроме того, есть три девы. Сколько учеников посещают школу Пифагора?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64" y="3409850"/>
            <a:ext cx="8542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2) Отгадайте число, если известно, что оно и его седьмая часть дают в сумме 16.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892" y="4306743"/>
            <a:ext cx="8481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3) На грядке росла морковь, но в огород забрел козел и съел пятнадцатую часть всей моркови. После того, как хозяин его выгнал, моркови осталось 140 штук. Сколько было моркови, и сколько съел козел?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718784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4) В полночь шел дождь, была сильная гроза с молнией. Вопрос: будет ли светить солнце через 72 часа?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2780928"/>
            <a:ext cx="281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28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376379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14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522920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было 150 морковок, козел съел 10 штук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57620" y="6027003"/>
            <a:ext cx="4677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 будет ночь, поэтому солнца не будет 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531474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Музыкальный конкурс</a:t>
            </a:r>
            <a:endParaRPr lang="ru-RU" dirty="0"/>
          </a:p>
        </p:txBody>
      </p:sp>
      <p:pic>
        <p:nvPicPr>
          <p:cNvPr id="1026" name="Picture 2" descr="http://img-fotki.yandex.ru/get/5905/svetlera.86/0_520c8_3275533d_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604" y="260648"/>
            <a:ext cx="9248917" cy="6597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63594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Приветствие команд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Команда «Математический парусник»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2) Команда «Функция дружбы»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233166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2348880"/>
            <a:ext cx="8208912" cy="1080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Требуется расставить знаки «+» и «-» слева от знака равенства таким образом, чтобы получилось число 15.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3 8 2 7 8 = 15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/>
          <a:lstStyle/>
          <a:p>
            <a:r>
              <a:rPr lang="ru-RU" dirty="0" smtClean="0"/>
              <a:t>2. Разминка</a:t>
            </a:r>
            <a:endParaRPr lang="ru-RU" dirty="0"/>
          </a:p>
        </p:txBody>
      </p:sp>
      <p:sp>
        <p:nvSpPr>
          <p:cNvPr id="10" name="Объект 5"/>
          <p:cNvSpPr txBox="1">
            <a:spLocks/>
          </p:cNvSpPr>
          <p:nvPr/>
        </p:nvSpPr>
        <p:spPr>
          <a:xfrm>
            <a:off x="323528" y="3717032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Кирпич весит 1 кг плюс полкирпича. Сколько весят 5 кирпичей?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Symbol" pitchFamily="18" charset="2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5"/>
          <p:cNvSpPr txBox="1">
            <a:spLocks/>
          </p:cNvSpPr>
          <p:nvPr/>
        </p:nvSpPr>
        <p:spPr>
          <a:xfrm>
            <a:off x="323528" y="4941168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Необходимо выложить из 5 спичек квадрат и треугольник.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Symbol" pitchFamily="18" charset="2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306896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7-3+8+2-7+8=15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414908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10 кг.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807" y="4971321"/>
            <a:ext cx="1375023" cy="138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29646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420888"/>
            <a:ext cx="7848872" cy="1224136"/>
          </a:xfrm>
        </p:spPr>
        <p:txBody>
          <a:bodyPr/>
          <a:lstStyle/>
          <a:p>
            <a:r>
              <a:rPr lang="ru-RU" dirty="0" smtClean="0"/>
              <a:t>Сколько конфет взял каждый из друзей, если они поделили между собой всего 11 конфет, причем один взял на 5 конфет больше другого? 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683568" y="4464886"/>
            <a:ext cx="784887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Отгадай те число, если половина – треть этого числа.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3364033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Один взял 3 конфеты, другой 8 конфет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07910" y="50131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1,5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4482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88024" y="2492896"/>
            <a:ext cx="3744416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 Знаменитый ученый древности, открывший ряд важнейших законов природы, которые изучает физика. Он открыл число </a:t>
            </a:r>
            <a:r>
              <a:rPr lang="el-GR" dirty="0" smtClean="0"/>
              <a:t>π</a:t>
            </a:r>
            <a:r>
              <a:rPr lang="ru-RU" dirty="0" smtClean="0"/>
              <a:t>, вывел формулы для вычисления площадей и периметра геометрических тел и фигур.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Викторина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37" y="2060848"/>
            <a:ext cx="391866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266575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132856"/>
            <a:ext cx="3483909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2) Великий ученый, который объединил все открытия греческих математиков в 15 книгах и назвал ее «Начала». Эти книги долгое время были учебниками по математике.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096344" cy="366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87788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44008" y="2996952"/>
            <a:ext cx="3564384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3) Известный математик, чьи теоремы изучаются в школьном курсе геометрии. (Одна из теорем посвящена предмету его одежды).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3456384" cy="46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68623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88840"/>
            <a:ext cx="3096344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4) Первый русский ученый мирового значения, академик, который обучался  в Славяно-греко-латинское академии. 13-летнюю программу обучения смог постичь за 5 лет.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096344" cy="371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27117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76056" y="2675467"/>
            <a:ext cx="3204344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5) Греческий ученый, выходец из </a:t>
            </a:r>
            <a:r>
              <a:rPr lang="ru-RU" dirty="0" err="1" smtClean="0"/>
              <a:t>Стагира</a:t>
            </a:r>
            <a:r>
              <a:rPr lang="ru-RU" dirty="0" smtClean="0"/>
              <a:t>, который являлся учеником Платона.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upload.wikimedia.org/wikipedia/commons/thumb/a/ae/Aristotle_Altemps_Inv8575.jpg/200px-Aristotle_Altemps_Inv857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880320" cy="38596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75238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</TotalTime>
  <Words>636</Words>
  <Application>Microsoft Office PowerPoint</Application>
  <PresentationFormat>Экран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КВН «Математики, вперед!»  (6 класс) </vt:lpstr>
      <vt:lpstr>1. Приветствие команд</vt:lpstr>
      <vt:lpstr>2. Разминка</vt:lpstr>
      <vt:lpstr>Слайд 4</vt:lpstr>
      <vt:lpstr>3. Викторина</vt:lpstr>
      <vt:lpstr>Слайд 6</vt:lpstr>
      <vt:lpstr>Слайд 7</vt:lpstr>
      <vt:lpstr>Слайд 8</vt:lpstr>
      <vt:lpstr>Слайд 9</vt:lpstr>
      <vt:lpstr>Слайд 10</vt:lpstr>
      <vt:lpstr>Слайд 11</vt:lpstr>
      <vt:lpstr>4. Кроссворд</vt:lpstr>
      <vt:lpstr>Ответы:</vt:lpstr>
      <vt:lpstr>4. Конкурс болельщиков:</vt:lpstr>
      <vt:lpstr>5. Конкурс загадок:</vt:lpstr>
      <vt:lpstr>6. Музыкальный конкурс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«Математики, вперед!»  (6 класс)</dc:title>
  <dc:creator>user</dc:creator>
  <cp:lastModifiedBy>Школа</cp:lastModifiedBy>
  <cp:revision>13</cp:revision>
  <dcterms:created xsi:type="dcterms:W3CDTF">2013-02-14T09:52:11Z</dcterms:created>
  <dcterms:modified xsi:type="dcterms:W3CDTF">2019-03-04T10:19:22Z</dcterms:modified>
</cp:coreProperties>
</file>