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4" r:id="rId3"/>
    <p:sldId id="258" r:id="rId4"/>
    <p:sldId id="278" r:id="rId5"/>
    <p:sldId id="259" r:id="rId6"/>
    <p:sldId id="269" r:id="rId7"/>
    <p:sldId id="270" r:id="rId8"/>
    <p:sldId id="271" r:id="rId9"/>
    <p:sldId id="260" r:id="rId10"/>
    <p:sldId id="261" r:id="rId11"/>
    <p:sldId id="263" r:id="rId12"/>
    <p:sldId id="264" r:id="rId13"/>
    <p:sldId id="272" r:id="rId14"/>
    <p:sldId id="273" r:id="rId15"/>
    <p:sldId id="274" r:id="rId16"/>
    <p:sldId id="275" r:id="rId17"/>
    <p:sldId id="276" r:id="rId18"/>
    <p:sldId id="277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 autoAdjust="0"/>
    <p:restoredTop sz="94585" autoAdjust="0"/>
  </p:normalViewPr>
  <p:slideViewPr>
    <p:cSldViewPr>
      <p:cViewPr varScale="1">
        <p:scale>
          <a:sx n="69" d="100"/>
          <a:sy n="69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3143248"/>
          </a:xfrm>
        </p:spPr>
        <p:txBody>
          <a:bodyPr>
            <a:normAutofit fontScale="90000"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Технологический приём</a:t>
            </a:r>
            <a:br>
              <a:rPr lang="ru-RU" alt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«Анимированная </a:t>
            </a:r>
            <a:r>
              <a:rPr lang="ru-RU" altLang="ru-RU" sz="4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alt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alt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alt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PowerPoint</a:t>
            </a:r>
            <a:r>
              <a:rPr lang="ru-RU" altLang="ru-RU" sz="60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altLang="ru-RU" sz="6000" dirty="0" smtClean="0">
                <a:solidFill>
                  <a:schemeClr val="bg1"/>
                </a:solidFill>
                <a:latin typeface="Georgia" pitchFamily="18" charset="0"/>
              </a:rPr>
            </a:b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5000636"/>
            <a:ext cx="7854696" cy="1214446"/>
          </a:xfrm>
        </p:spPr>
        <p:txBody>
          <a:bodyPr>
            <a:normAutofit fontScale="85000" lnSpcReduction="20000"/>
          </a:bodyPr>
          <a:lstStyle/>
          <a:p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Составила: </a:t>
            </a: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Галданова Сэсэгма Зоригтуевна</a:t>
            </a: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alt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читель бурятского языка и литературы,</a:t>
            </a:r>
            <a:endParaRPr lang="ru-RU" alt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МАОУ «Цаган-Моринская СОШ»</a:t>
            </a:r>
          </a:p>
          <a:p>
            <a:endParaRPr lang="ru-RU" altLang="ru-RU" sz="2800" b="1" dirty="0" smtClean="0">
              <a:solidFill>
                <a:srgbClr val="0033CC"/>
              </a:solidFill>
              <a:latin typeface="Georgia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05967" y="2967335"/>
            <a:ext cx="45047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Мастер-класс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35756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Кнопку «Триггер» нельзя делать прозрачной командой </a:t>
            </a:r>
            <a:r>
              <a:rPr lang="ru-RU" altLang="ru-RU" sz="31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«нет заливки». </a:t>
            </a:r>
            <a:r>
              <a:rPr lang="ru-RU" alt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таком случае триггер будет работать только по контуру. В формате рисунка устанавливаем</a:t>
            </a:r>
            <a:r>
              <a:rPr lang="ru-RU" altLang="ru-RU" sz="3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1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31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движок» </a:t>
            </a:r>
            <a:r>
              <a:rPr lang="ru-RU" alt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 ,</a:t>
            </a:r>
            <a:br>
              <a:rPr lang="ru-RU" alt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кнопка будет срабатывать по всей поверхности.</a:t>
            </a:r>
            <a:r>
              <a:rPr lang="ru-RU" altLang="ru-RU" sz="5400" b="1" dirty="0" smtClean="0">
                <a:solidFill>
                  <a:srgbClr val="0000FF"/>
                </a:solidFill>
                <a:latin typeface="Georgia" pitchFamily="18" charset="0"/>
              </a:rPr>
              <a:t/>
            </a:r>
            <a:br>
              <a:rPr lang="ru-RU" altLang="ru-RU" sz="5400" b="1" dirty="0" smtClean="0">
                <a:solidFill>
                  <a:srgbClr val="0000FF"/>
                </a:solidFill>
                <a:latin typeface="Georgia" pitchFamily="18" charset="0"/>
              </a:rPr>
            </a:br>
            <a:endParaRPr lang="ru-RU" dirty="0"/>
          </a:p>
        </p:txBody>
      </p:sp>
      <p:pic>
        <p:nvPicPr>
          <p:cNvPr id="4" name="Рисунок 2" descr="00ad81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857496"/>
            <a:ext cx="7572428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214578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Этап 2. Добавляем анимацию к объектам</a:t>
            </a:r>
            <a:br>
              <a:rPr lang="ru-RU" alt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ШАГ 1.</a:t>
            </a:r>
            <a: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Выделим второй квадрат (Вопрос). </a:t>
            </a:r>
            <a:b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Откроем область </a:t>
            </a: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Настройка анимации,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выберем</a:t>
            </a:r>
            <a:r>
              <a:rPr lang="ru-RU" alt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Добавить эффект — Выход — Другие эффекты — Вращение — ОК.</a:t>
            </a:r>
            <a:endParaRPr lang="ru-RU" alt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804177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564904"/>
            <a:ext cx="8424936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571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/>
          <a:lstStyle/>
          <a:p>
            <a:pPr algn="ctr">
              <a:buNone/>
            </a:pPr>
            <a:r>
              <a:rPr lang="ru-RU" altLang="ru-RU" sz="2000" dirty="0" smtClean="0"/>
              <a:t>В диалоговом окне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 </a:t>
            </a:r>
            <a:r>
              <a:rPr lang="ru-RU" altLang="ru-RU" sz="2000" b="1" dirty="0" smtClean="0"/>
              <a:t>Вращение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 </a:t>
            </a:r>
            <a:r>
              <a:rPr lang="ru-RU" altLang="ru-RU" sz="2000" dirty="0" smtClean="0"/>
              <a:t>на вкладке</a:t>
            </a:r>
            <a:r>
              <a:rPr lang="ru-RU" altLang="ru-RU" sz="2000" b="1" dirty="0" smtClean="0"/>
              <a:t> Время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 </a:t>
            </a:r>
            <a:r>
              <a:rPr lang="ru-RU" altLang="ru-RU" sz="2000" dirty="0" smtClean="0"/>
              <a:t>установим следующие параметры:</a:t>
            </a:r>
          </a:p>
          <a:p>
            <a:pPr algn="ctr">
              <a:buNone/>
            </a:pPr>
            <a:r>
              <a:rPr lang="ru-RU" altLang="ru-RU" sz="2000" dirty="0" smtClean="0"/>
              <a:t>Начало — По щелчку.</a:t>
            </a:r>
          </a:p>
          <a:p>
            <a:pPr algn="ctr">
              <a:buNone/>
            </a:pPr>
            <a:r>
              <a:rPr lang="ru-RU" altLang="ru-RU" sz="2000" dirty="0" smtClean="0"/>
              <a:t>Скорость — Очень быстро.</a:t>
            </a:r>
          </a:p>
          <a:p>
            <a:pPr algn="ctr">
              <a:buNone/>
            </a:pPr>
            <a:r>
              <a:rPr lang="ru-RU" altLang="ru-RU" sz="2000" dirty="0" smtClean="0"/>
              <a:t>Повторение — 2.</a:t>
            </a:r>
          </a:p>
          <a:p>
            <a:pPr algn="ctr">
              <a:buNone/>
            </a:pPr>
            <a:r>
              <a:rPr lang="ru-RU" altLang="ru-RU" sz="2000" dirty="0" smtClean="0"/>
              <a:t>Переключатели — Начать выполнение эффекта при щелчке — в раскрывающемся списке выбираем Триггер и нажимаем</a:t>
            </a:r>
            <a:r>
              <a:rPr lang="ru-RU" altLang="ru-RU" sz="2000" b="1" dirty="0" smtClean="0"/>
              <a:t> ОК.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380020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708920"/>
            <a:ext cx="8064896" cy="381642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Шаг 2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Выделим первый квадрат (Ответ1). Добавим на него эффект анимации входа — </a:t>
            </a:r>
            <a:r>
              <a:rPr lang="ru-RU" sz="3200" b="1" i="1" dirty="0" smtClean="0"/>
              <a:t>Вращение</a:t>
            </a:r>
            <a:r>
              <a:rPr lang="ru-RU" sz="3200" dirty="0" smtClean="0"/>
              <a:t>. (</a:t>
            </a:r>
            <a:r>
              <a:rPr lang="ru-RU" sz="3200" b="1" i="1" dirty="0" smtClean="0"/>
              <a:t>Настройка анимации — Добавить эффект — Вход — Другие эффекты — Вращение — ОК).</a:t>
            </a:r>
            <a:endParaRPr lang="ru-RU" sz="3200" dirty="0" smtClean="0"/>
          </a:p>
          <a:p>
            <a:r>
              <a:rPr lang="ru-RU" sz="3200" dirty="0" smtClean="0"/>
              <a:t>В области </a:t>
            </a:r>
            <a:r>
              <a:rPr lang="ru-RU" sz="3200" b="1" i="1" dirty="0" smtClean="0"/>
              <a:t>Настройка анимации</a:t>
            </a:r>
            <a:r>
              <a:rPr lang="ru-RU" sz="3200" dirty="0" smtClean="0"/>
              <a:t> рядом с надписью «Ответ1: кг» раскроем список и выберем в нем </a:t>
            </a:r>
            <a:r>
              <a:rPr lang="ru-RU" sz="3200" b="1" i="1" dirty="0" smtClean="0"/>
              <a:t>Время</a:t>
            </a:r>
            <a:r>
              <a:rPr lang="ru-RU" sz="3200" dirty="0" smtClean="0"/>
              <a:t>.</a:t>
            </a:r>
          </a:p>
          <a:p>
            <a:endParaRPr lang="ru-RU" sz="32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В диалоговом окне </a:t>
            </a:r>
            <a:r>
              <a:rPr lang="ru-RU" sz="2800" b="1" i="1" dirty="0" smtClean="0"/>
              <a:t>Вращение </a:t>
            </a:r>
            <a:r>
              <a:rPr lang="ru-RU" sz="2800" dirty="0" smtClean="0"/>
              <a:t>на вкладке </a:t>
            </a:r>
            <a:r>
              <a:rPr lang="ru-RU" sz="2800" b="1" i="1" dirty="0" smtClean="0"/>
              <a:t>Время</a:t>
            </a:r>
            <a:r>
              <a:rPr lang="ru-RU" sz="2800" dirty="0" smtClean="0"/>
              <a:t> установим следующие параметры:</a:t>
            </a:r>
          </a:p>
          <a:p>
            <a:r>
              <a:rPr lang="ru-RU" sz="2800" b="1" i="1" dirty="0" smtClean="0"/>
              <a:t>Начало</a:t>
            </a:r>
            <a:r>
              <a:rPr lang="ru-RU" sz="2800" dirty="0" smtClean="0"/>
              <a:t> — </a:t>
            </a:r>
            <a:r>
              <a:rPr lang="ru-RU" sz="2800" b="1" i="1" dirty="0" smtClean="0"/>
              <a:t>С предыдущим</a:t>
            </a:r>
            <a:r>
              <a:rPr lang="ru-RU" sz="2800" dirty="0" smtClean="0"/>
              <a:t>.</a:t>
            </a:r>
          </a:p>
          <a:p>
            <a:r>
              <a:rPr lang="ru-RU" sz="2800" b="1" i="1" dirty="0" smtClean="0"/>
              <a:t>Скорость </a:t>
            </a:r>
            <a:r>
              <a:rPr lang="ru-RU" sz="2800" dirty="0" smtClean="0"/>
              <a:t>— </a:t>
            </a:r>
            <a:r>
              <a:rPr lang="ru-RU" sz="2800" b="1" i="1" dirty="0" smtClean="0"/>
              <a:t>Очень быстро</a:t>
            </a:r>
            <a:r>
              <a:rPr lang="ru-RU" sz="2800" dirty="0" smtClean="0"/>
              <a:t>.</a:t>
            </a:r>
          </a:p>
          <a:p>
            <a:r>
              <a:rPr lang="ru-RU" sz="2800" b="1" i="1" dirty="0" smtClean="0"/>
              <a:t>Повторение</a:t>
            </a:r>
            <a:r>
              <a:rPr lang="ru-RU" sz="2800" dirty="0" smtClean="0"/>
              <a:t> — </a:t>
            </a:r>
            <a:r>
              <a:rPr lang="ru-RU" sz="2800" b="1" i="1" dirty="0" smtClean="0"/>
              <a:t>2</a:t>
            </a:r>
            <a:r>
              <a:rPr lang="ru-RU" sz="2800" dirty="0" smtClean="0"/>
              <a:t>.</a:t>
            </a:r>
          </a:p>
          <a:p>
            <a:r>
              <a:rPr lang="ru-RU" sz="2800" b="1" i="1" dirty="0" smtClean="0"/>
              <a:t>Переключатели</a:t>
            </a:r>
            <a:r>
              <a:rPr lang="ru-RU" sz="2800" dirty="0" smtClean="0"/>
              <a:t> — </a:t>
            </a:r>
            <a:r>
              <a:rPr lang="ru-RU" sz="2800" b="1" i="1" dirty="0" smtClean="0"/>
              <a:t>Начать выполнение эффекта при щелчке</a:t>
            </a:r>
            <a:r>
              <a:rPr lang="ru-RU" sz="2800" dirty="0" smtClean="0"/>
              <a:t> — в раскрывающемся списке выбираем </a:t>
            </a:r>
            <a:r>
              <a:rPr lang="ru-RU" sz="2800" b="1" i="1" dirty="0" smtClean="0"/>
              <a:t>Триггер1</a:t>
            </a:r>
            <a:r>
              <a:rPr lang="ru-RU" sz="2800" dirty="0" smtClean="0"/>
              <a:t> и нажимаем </a:t>
            </a:r>
            <a:r>
              <a:rPr lang="ru-RU" sz="2800" b="1" i="1" dirty="0" smtClean="0"/>
              <a:t>ОК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Шаг 3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Выделим второй квадрат (Вопрос1). Откроем область </a:t>
            </a:r>
            <a:r>
              <a:rPr lang="ru-RU" b="1" i="1" dirty="0" smtClean="0"/>
              <a:t>Настройка анимации</a:t>
            </a:r>
            <a:r>
              <a:rPr lang="ru-RU" dirty="0" smtClean="0"/>
              <a:t> и выберем </a:t>
            </a:r>
            <a:r>
              <a:rPr lang="ru-RU" b="1" i="1" dirty="0" smtClean="0"/>
              <a:t>Добавить эффект — Вход — Другие эффекты — Вращение — ОК.</a:t>
            </a:r>
            <a:endParaRPr lang="ru-RU" dirty="0" smtClean="0"/>
          </a:p>
          <a:p>
            <a:r>
              <a:rPr lang="ru-RU" dirty="0" smtClean="0"/>
              <a:t>В области </a:t>
            </a:r>
            <a:r>
              <a:rPr lang="ru-RU" b="1" i="1" dirty="0" smtClean="0"/>
              <a:t>Настройка анимации</a:t>
            </a:r>
            <a:r>
              <a:rPr lang="ru-RU" dirty="0" smtClean="0"/>
              <a:t> рядом с надписью «Вопрос 1: Масса» раскроем список и выберем в нем </a:t>
            </a:r>
            <a:r>
              <a:rPr lang="ru-RU" b="1" i="1" dirty="0" smtClean="0"/>
              <a:t>Время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диалоговом окне </a:t>
            </a:r>
            <a:r>
              <a:rPr lang="ru-RU" b="1" i="1" dirty="0" smtClean="0"/>
              <a:t>Вращение </a:t>
            </a:r>
            <a:r>
              <a:rPr lang="ru-RU" dirty="0" smtClean="0"/>
              <a:t>на вкладке </a:t>
            </a:r>
            <a:r>
              <a:rPr lang="ru-RU" b="1" i="1" dirty="0" smtClean="0"/>
              <a:t>Время</a:t>
            </a:r>
            <a:r>
              <a:rPr lang="ru-RU" dirty="0" smtClean="0"/>
              <a:t> установим следующие параметры:</a:t>
            </a:r>
          </a:p>
          <a:p>
            <a:r>
              <a:rPr lang="ru-RU" b="1" i="1" dirty="0" smtClean="0"/>
              <a:t>Начало</a:t>
            </a:r>
            <a:r>
              <a:rPr lang="ru-RU" dirty="0" smtClean="0"/>
              <a:t> — </a:t>
            </a:r>
            <a:r>
              <a:rPr lang="ru-RU" b="1" i="1" dirty="0" smtClean="0"/>
              <a:t>По щелчку</a:t>
            </a:r>
            <a:r>
              <a:rPr lang="ru-RU" dirty="0" smtClean="0"/>
              <a:t>.</a:t>
            </a:r>
          </a:p>
          <a:p>
            <a:r>
              <a:rPr lang="ru-RU" b="1" i="1" dirty="0" smtClean="0"/>
              <a:t>Скорость </a:t>
            </a:r>
            <a:r>
              <a:rPr lang="ru-RU" dirty="0" smtClean="0"/>
              <a:t>— </a:t>
            </a:r>
            <a:r>
              <a:rPr lang="ru-RU" b="1" i="1" dirty="0" smtClean="0"/>
              <a:t>Очень быстро</a:t>
            </a:r>
            <a:r>
              <a:rPr lang="ru-RU" dirty="0" smtClean="0"/>
              <a:t>.</a:t>
            </a:r>
          </a:p>
          <a:p>
            <a:r>
              <a:rPr lang="ru-RU" b="1" i="1" dirty="0" smtClean="0"/>
              <a:t>Повторение</a:t>
            </a:r>
            <a:r>
              <a:rPr lang="ru-RU" dirty="0" smtClean="0"/>
              <a:t> — </a:t>
            </a:r>
            <a:r>
              <a:rPr lang="ru-RU" b="1" i="1" dirty="0" smtClean="0"/>
              <a:t>2</a:t>
            </a:r>
            <a:r>
              <a:rPr lang="ru-RU" dirty="0" smtClean="0"/>
              <a:t>.</a:t>
            </a:r>
          </a:p>
          <a:p>
            <a:r>
              <a:rPr lang="ru-RU" b="1" i="1" dirty="0" smtClean="0"/>
              <a:t>Переключатели</a:t>
            </a:r>
            <a:r>
              <a:rPr lang="ru-RU" dirty="0" smtClean="0"/>
              <a:t> — </a:t>
            </a:r>
            <a:r>
              <a:rPr lang="ru-RU" b="1" i="1" dirty="0" smtClean="0"/>
              <a:t>Начать выполнение эффекта при щелчке</a:t>
            </a:r>
            <a:r>
              <a:rPr lang="ru-RU" dirty="0" smtClean="0"/>
              <a:t> — в раскрывающемся списке выбираем </a:t>
            </a:r>
            <a:r>
              <a:rPr lang="ru-RU" b="1" i="1" dirty="0" smtClean="0"/>
              <a:t>Триггер1</a:t>
            </a:r>
            <a:r>
              <a:rPr lang="ru-RU" dirty="0" smtClean="0"/>
              <a:t> и нажимаем </a:t>
            </a:r>
            <a:r>
              <a:rPr lang="ru-RU" b="1" i="1" dirty="0" smtClean="0"/>
              <a:t>ОК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801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Шаг 4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Выделим первый квадрат (Ответ1). Добавим на него эффект анимации выхода — </a:t>
            </a:r>
            <a:r>
              <a:rPr lang="ru-RU" b="1" i="1" dirty="0" smtClean="0"/>
              <a:t>Вращение</a:t>
            </a:r>
            <a:r>
              <a:rPr lang="ru-RU" dirty="0" smtClean="0"/>
              <a:t>. (</a:t>
            </a:r>
            <a:r>
              <a:rPr lang="ru-RU" b="1" i="1" dirty="0" smtClean="0"/>
              <a:t>Настройка анимации — Добавить эффект — Выход — Другие эффекты — Вращение — ОК).</a:t>
            </a:r>
            <a:endParaRPr lang="ru-RU" dirty="0" smtClean="0"/>
          </a:p>
          <a:p>
            <a:r>
              <a:rPr lang="ru-RU" dirty="0" smtClean="0"/>
              <a:t>В области </a:t>
            </a:r>
            <a:r>
              <a:rPr lang="ru-RU" b="1" i="1" dirty="0" smtClean="0"/>
              <a:t>Настройка анимации</a:t>
            </a:r>
            <a:r>
              <a:rPr lang="ru-RU" dirty="0" smtClean="0"/>
              <a:t> рядом с надписью «Ответ1: кг» раскроем список и выберем в нем </a:t>
            </a:r>
            <a:r>
              <a:rPr lang="ru-RU" b="1" i="1" dirty="0" smtClean="0"/>
              <a:t>Время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диалоговом окне </a:t>
            </a:r>
            <a:r>
              <a:rPr lang="ru-RU" b="1" i="1" dirty="0" smtClean="0"/>
              <a:t>Вращение </a:t>
            </a:r>
            <a:r>
              <a:rPr lang="ru-RU" dirty="0" smtClean="0"/>
              <a:t>на вкладке </a:t>
            </a:r>
            <a:r>
              <a:rPr lang="ru-RU" b="1" i="1" dirty="0" smtClean="0"/>
              <a:t>Время</a:t>
            </a:r>
            <a:r>
              <a:rPr lang="ru-RU" dirty="0" smtClean="0"/>
              <a:t> установим следующие параметры:</a:t>
            </a:r>
          </a:p>
          <a:p>
            <a:r>
              <a:rPr lang="ru-RU" b="1" i="1" dirty="0" smtClean="0"/>
              <a:t>Начало</a:t>
            </a:r>
            <a:r>
              <a:rPr lang="ru-RU" dirty="0" smtClean="0"/>
              <a:t> — </a:t>
            </a:r>
            <a:r>
              <a:rPr lang="ru-RU" b="1" i="1" dirty="0" smtClean="0"/>
              <a:t>С предыдущим</a:t>
            </a:r>
            <a:r>
              <a:rPr lang="ru-RU" dirty="0" smtClean="0"/>
              <a:t>.</a:t>
            </a:r>
          </a:p>
          <a:p>
            <a:r>
              <a:rPr lang="ru-RU" b="1" i="1" dirty="0" smtClean="0"/>
              <a:t>Скорость </a:t>
            </a:r>
            <a:r>
              <a:rPr lang="ru-RU" dirty="0" smtClean="0"/>
              <a:t>— </a:t>
            </a:r>
            <a:r>
              <a:rPr lang="ru-RU" b="1" i="1" dirty="0" smtClean="0"/>
              <a:t>Очень быстро</a:t>
            </a:r>
            <a:r>
              <a:rPr lang="ru-RU" dirty="0" smtClean="0"/>
              <a:t>.</a:t>
            </a:r>
          </a:p>
          <a:p>
            <a:r>
              <a:rPr lang="ru-RU" b="1" i="1" dirty="0" smtClean="0"/>
              <a:t>Повторение</a:t>
            </a:r>
            <a:r>
              <a:rPr lang="ru-RU" dirty="0" smtClean="0"/>
              <a:t> — </a:t>
            </a:r>
            <a:r>
              <a:rPr lang="ru-RU" b="1" i="1" dirty="0" smtClean="0"/>
              <a:t>2</a:t>
            </a:r>
            <a:r>
              <a:rPr lang="ru-RU" dirty="0" smtClean="0"/>
              <a:t>.</a:t>
            </a:r>
          </a:p>
          <a:p>
            <a:r>
              <a:rPr lang="ru-RU" b="1" i="1" dirty="0" smtClean="0"/>
              <a:t>Переключатели</a:t>
            </a:r>
            <a:r>
              <a:rPr lang="ru-RU" dirty="0" smtClean="0"/>
              <a:t> — </a:t>
            </a:r>
            <a:r>
              <a:rPr lang="ru-RU" b="1" i="1" dirty="0" smtClean="0"/>
              <a:t>Начать выполнение эффекта при щелчке</a:t>
            </a:r>
            <a:r>
              <a:rPr lang="ru-RU" dirty="0" smtClean="0"/>
              <a:t> — в раскрывающемся списке выбираем </a:t>
            </a:r>
            <a:r>
              <a:rPr lang="ru-RU" b="1" i="1" dirty="0" smtClean="0"/>
              <a:t>Триггер1</a:t>
            </a:r>
            <a:r>
              <a:rPr lang="ru-RU" dirty="0" smtClean="0"/>
              <a:t> и нажимаем </a:t>
            </a:r>
            <a:r>
              <a:rPr lang="ru-RU" b="1" i="1" dirty="0" smtClean="0"/>
              <a:t>ОК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Результат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/>
          <a:lstStyle/>
          <a:p>
            <a:r>
              <a:rPr lang="ru-RU" dirty="0" smtClean="0"/>
              <a:t>В области Настройка анимации мы получили следующие эффекты: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758505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772816"/>
            <a:ext cx="6048672" cy="36004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5517232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Эффекты входа выделены </a:t>
            </a:r>
            <a:r>
              <a:rPr lang="ru-RU" b="1" dirty="0" smtClean="0">
                <a:solidFill>
                  <a:srgbClr val="00B050"/>
                </a:solidFill>
              </a:rPr>
              <a:t>зеленым</a:t>
            </a:r>
            <a:r>
              <a:rPr lang="ru-RU" b="1" dirty="0" smtClean="0"/>
              <a:t> цветом, а выхода — </a:t>
            </a:r>
            <a:r>
              <a:rPr lang="ru-RU" b="1" dirty="0" smtClean="0">
                <a:solidFill>
                  <a:srgbClr val="FF0000"/>
                </a:solidFill>
              </a:rPr>
              <a:t>красным. </a:t>
            </a:r>
            <a:r>
              <a:rPr lang="ru-RU" b="1" dirty="0" smtClean="0"/>
              <a:t>Триггер установлен на третий квадрат (мы его назвали Триггер1).</a:t>
            </a:r>
            <a:endParaRPr lang="ru-RU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Шаг 5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Накладываем полученные квадраты друг на друга</a:t>
            </a:r>
          </a:p>
          <a:p>
            <a:pPr>
              <a:buNone/>
            </a:pPr>
            <a:r>
              <a:rPr lang="ru-RU" sz="3200" dirty="0" smtClean="0"/>
              <a:t>На квадрат ОТВЕТ 1, накладываем квадрат ВОПРОС 1 и затем последним накладываем ТРИГГЕР1</a:t>
            </a:r>
          </a:p>
          <a:p>
            <a:pPr>
              <a:buNone/>
            </a:pPr>
            <a:r>
              <a:rPr lang="ru-RU" sz="3200" dirty="0" smtClean="0"/>
              <a:t>Таким образом, мы добились эффекта переворачивания </a:t>
            </a:r>
            <a:r>
              <a:rPr lang="ru-RU" sz="3200" dirty="0" err="1" smtClean="0"/>
              <a:t>сорбонки-карточки</a:t>
            </a:r>
            <a:r>
              <a:rPr lang="ru-RU" sz="3200" dirty="0" smtClean="0"/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смайл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214422"/>
            <a:ext cx="5214974" cy="4572032"/>
          </a:xfrm>
          <a:prstGeom prst="ellipse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2071670" y="1142984"/>
            <a:ext cx="5286412" cy="46434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92D050"/>
                </a:solidFill>
              </a:rPr>
              <a:t>Спасибо за</a:t>
            </a:r>
          </a:p>
          <a:p>
            <a:pPr algn="ctr"/>
            <a:r>
              <a:rPr lang="ru-RU" sz="6000" dirty="0" smtClean="0">
                <a:solidFill>
                  <a:srgbClr val="92D050"/>
                </a:solidFill>
              </a:rPr>
              <a:t>внимание!</a:t>
            </a:r>
            <a:endParaRPr lang="ru-RU" sz="6000" dirty="0">
              <a:solidFill>
                <a:srgbClr val="92D05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071670" y="1142984"/>
            <a:ext cx="5286412" cy="4643470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84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620688"/>
            <a:ext cx="8229600" cy="604867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alt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«Анимированная </a:t>
            </a:r>
            <a:r>
              <a:rPr lang="ru-RU" altLang="ru-RU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alt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alt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alt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PowerPoint</a:t>
            </a:r>
            <a:endParaRPr lang="ru-RU" altLang="ru-RU" sz="4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ct val="50000"/>
              </a:spcBef>
              <a:buNone/>
            </a:pPr>
            <a:r>
              <a:rPr lang="ru-RU" altLang="ru-RU" sz="3800" dirty="0" err="1" smtClean="0"/>
              <a:t>Сорбонка</a:t>
            </a:r>
            <a:r>
              <a:rPr lang="ru-RU" altLang="ru-RU" sz="3800" dirty="0" smtClean="0"/>
              <a:t> - это двусторонняя карточка.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None/>
            </a:pPr>
            <a:r>
              <a:rPr lang="ru-RU" altLang="ru-RU" sz="3800" dirty="0" smtClean="0"/>
              <a:t>С одной стороны карточки записывается вопрос, а с другой  - ответ.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None/>
            </a:pPr>
            <a:r>
              <a:rPr lang="ru-RU" altLang="ru-RU" sz="3800" dirty="0" smtClean="0"/>
              <a:t>Таким образом ученик отвечает на вопрос и тут же проверяет себя.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None/>
            </a:pPr>
            <a:r>
              <a:rPr lang="ru-RU" altLang="ru-RU" sz="3800" dirty="0" smtClean="0"/>
              <a:t>Анимированную </a:t>
            </a:r>
            <a:r>
              <a:rPr lang="ru-RU" altLang="ru-RU" sz="3800" dirty="0" err="1" smtClean="0"/>
              <a:t>сорбонку</a:t>
            </a:r>
            <a:r>
              <a:rPr lang="ru-RU" altLang="ru-RU" sz="3800" dirty="0" smtClean="0"/>
              <a:t> можно использовать для заучивания определений, понятий, падежей, дат, для создания </a:t>
            </a:r>
            <a:r>
              <a:rPr lang="ru-RU" altLang="ru-RU" sz="3800" dirty="0" err="1" smtClean="0"/>
              <a:t>мнемотаблиц</a:t>
            </a:r>
            <a:r>
              <a:rPr lang="ru-RU" altLang="ru-RU" sz="3800" dirty="0" smtClean="0"/>
              <a:t>.</a:t>
            </a:r>
          </a:p>
          <a:p>
            <a:pPr algn="ctr">
              <a:buNone/>
            </a:pPr>
            <a:r>
              <a:rPr lang="ru-RU" alt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85992"/>
          </a:xfrm>
        </p:spPr>
        <p:txBody>
          <a:bodyPr>
            <a:normAutofit/>
          </a:bodyPr>
          <a:lstStyle/>
          <a:p>
            <a:r>
              <a:rPr lang="ru-RU" altLang="ru-RU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Этап 1. Подготовительная работа</a:t>
            </a:r>
            <a:r>
              <a:rPr lang="ru-RU" alt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Создадим на слайде скругленный прямоугольник — </a:t>
            </a:r>
            <a:r>
              <a:rPr lang="ru-RU" alt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сорбонку</a:t>
            </a: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Для этого откроем вкладку</a:t>
            </a:r>
            <a:r>
              <a:rPr lang="ru-RU" altLang="ru-RU" sz="22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Вставка </a:t>
            </a: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alt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Фигуры </a:t>
            </a: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alt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Прямоугольники </a:t>
            </a: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alt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Скругленный прямоугольник</a:t>
            </a: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z="54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5400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dirty="0"/>
          </a:p>
        </p:txBody>
      </p:sp>
      <p:pic>
        <p:nvPicPr>
          <p:cNvPr id="4" name="Picture 6" descr="0385717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643050"/>
            <a:ext cx="678661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4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Нажмем на клавиатуре клавишу </a:t>
            </a:r>
            <a:r>
              <a:rPr lang="ru-RU" b="1" i="1" dirty="0" err="1" smtClean="0"/>
              <a:t>Shift</a:t>
            </a:r>
            <a:r>
              <a:rPr lang="ru-RU" dirty="0" smtClean="0"/>
              <a:t> и, удерживая ее, начертим на слайде фигуру.  (Клавиша </a:t>
            </a:r>
            <a:r>
              <a:rPr lang="ru-RU" b="1" i="1" dirty="0" err="1" smtClean="0"/>
              <a:t>Shift</a:t>
            </a:r>
            <a:r>
              <a:rPr lang="ru-RU" dirty="0" smtClean="0"/>
              <a:t> позволяет нарисовать правильный четырехугольник — квадрат).</a:t>
            </a:r>
          </a:p>
          <a:p>
            <a:pPr>
              <a:buNone/>
            </a:pPr>
            <a:r>
              <a:rPr lang="ru-RU" dirty="0" smtClean="0"/>
              <a:t>На этой фигуре у нас будет ответ. Скопируем этот квадрат и вставим его 2 раза. Всего получится три квадрата:</a:t>
            </a:r>
          </a:p>
          <a:p>
            <a:r>
              <a:rPr lang="ru-RU" dirty="0" smtClean="0"/>
              <a:t>первый квадрат — ответ (обратная сторона </a:t>
            </a:r>
            <a:r>
              <a:rPr lang="ru-RU" dirty="0" err="1" smtClean="0"/>
              <a:t>сорбонки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второй квадрат — вопрос (первая сторона </a:t>
            </a:r>
            <a:r>
              <a:rPr lang="ru-RU" dirty="0" err="1" smtClean="0"/>
              <a:t>сорбонки</a:t>
            </a:r>
            <a:r>
              <a:rPr lang="ru-RU" dirty="0" smtClean="0"/>
              <a:t>;);</a:t>
            </a:r>
          </a:p>
          <a:p>
            <a:r>
              <a:rPr lang="ru-RU" dirty="0" smtClean="0"/>
              <a:t>третий квадрат — триггер.</a:t>
            </a:r>
          </a:p>
          <a:p>
            <a:pPr>
              <a:buNone/>
            </a:pPr>
            <a:r>
              <a:rPr lang="ru-RU" dirty="0" smtClean="0"/>
              <a:t>Важно помнить последовательность, в которой мы создали объекты.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0057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Скопируем этот квадрат и вставим его 2 раза. Всего получится три квадрата:</a:t>
            </a:r>
            <a:br>
              <a:rPr lang="ru-RU" alt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первый квадрат — ответ (обратная сторона </a:t>
            </a:r>
            <a:r>
              <a:rPr lang="ru-RU" altLang="ru-RU" sz="31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сорбонки</a:t>
            </a:r>
            <a:r>
              <a:rPr lang="ru-RU" alt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alt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второй квадрат — вопрос (первая сторона </a:t>
            </a:r>
            <a:r>
              <a:rPr lang="ru-RU" altLang="ru-RU" sz="31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сорбонки</a:t>
            </a:r>
            <a:r>
              <a:rPr lang="ru-RU" alt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br>
              <a:rPr lang="ru-RU" alt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третий квадрат — триггер.</a:t>
            </a:r>
            <a:br>
              <a:rPr lang="ru-RU" alt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 помнить последовательность, в которой мы создали объекты.</a:t>
            </a:r>
            <a:r>
              <a:rPr lang="ru-RU" altLang="ru-RU" sz="5400" b="1" dirty="0" smtClean="0">
                <a:solidFill>
                  <a:srgbClr val="0033CC"/>
                </a:solidFill>
                <a:latin typeface="Georgia" pitchFamily="18" charset="0"/>
              </a:rPr>
              <a:t/>
            </a:r>
            <a:br>
              <a:rPr lang="ru-RU" altLang="ru-RU" sz="5400" b="1" dirty="0" smtClean="0">
                <a:solidFill>
                  <a:srgbClr val="0033CC"/>
                </a:solidFill>
                <a:latin typeface="Georgia" pitchFamily="18" charset="0"/>
              </a:rPr>
            </a:br>
            <a:endParaRPr lang="ru-RU" dirty="0"/>
          </a:p>
        </p:txBody>
      </p:sp>
      <p:pic>
        <p:nvPicPr>
          <p:cNvPr id="5" name="Picture 6" descr="0494621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929066"/>
            <a:ext cx="7072362" cy="191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</a:rPr>
              <a:t>Переименуем объекты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Откроем область </a:t>
            </a:r>
            <a:r>
              <a:rPr lang="ru-RU" b="1" i="1" dirty="0" smtClean="0"/>
              <a:t>Выделение и видимость</a:t>
            </a:r>
            <a:r>
              <a:rPr lang="ru-RU" dirty="0" smtClean="0"/>
              <a:t>. Для этого перейдем на вкладку </a:t>
            </a:r>
            <a:r>
              <a:rPr lang="ru-RU" b="1" i="1" dirty="0" smtClean="0"/>
              <a:t>Главная</a:t>
            </a:r>
            <a:r>
              <a:rPr lang="ru-RU" dirty="0" smtClean="0"/>
              <a:t> и в группе </a:t>
            </a:r>
            <a:r>
              <a:rPr lang="ru-RU" b="1" i="1" dirty="0" smtClean="0"/>
              <a:t>Редактирование</a:t>
            </a:r>
            <a:r>
              <a:rPr lang="ru-RU" dirty="0" smtClean="0"/>
              <a:t> выберем </a:t>
            </a:r>
            <a:r>
              <a:rPr lang="ru-RU" b="1" i="1" dirty="0" smtClean="0"/>
              <a:t>Выделить</a:t>
            </a:r>
            <a:r>
              <a:rPr lang="ru-RU" dirty="0" smtClean="0"/>
              <a:t> — </a:t>
            </a:r>
            <a:r>
              <a:rPr lang="ru-RU" b="1" i="1" dirty="0" smtClean="0"/>
              <a:t>Область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886221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717032"/>
            <a:ext cx="8064896" cy="28803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/>
          <a:lstStyle/>
          <a:p>
            <a:r>
              <a:rPr lang="ru-RU" dirty="0" smtClean="0"/>
              <a:t>В области </a:t>
            </a:r>
            <a:r>
              <a:rPr lang="ru-RU" b="1" i="1" dirty="0" smtClean="0"/>
              <a:t>Выделение и видимость</a:t>
            </a:r>
            <a:r>
              <a:rPr lang="ru-RU" dirty="0" smtClean="0"/>
              <a:t> мы видим список объектов, созданных на слайде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907461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348880"/>
            <a:ext cx="7704856" cy="39604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26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Для удобства переименуем их в Ответ1, Вопрос1, Триггер1 (не ошибитесь в порядке). Для того чтобы переименовать объект, щелкнем по его названию левой кнопкой мыши, чтобы название выделилось, и введем новое.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151440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3212976"/>
            <a:ext cx="7488832" cy="31683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96548"/>
          </a:xfrm>
        </p:spPr>
        <p:txBody>
          <a:bodyPr>
            <a:noAutofit/>
          </a:bodyPr>
          <a:lstStyle/>
          <a:p>
            <a:pPr algn="ctr"/>
            <a:r>
              <a:rPr lang="ru-RU" alt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Триггер –</a:t>
            </a:r>
            <a:r>
              <a:rPr lang="ru-RU" altLang="ru-RU" sz="36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управляющая кнопка</a:t>
            </a:r>
            <a:r>
              <a:rPr lang="ru-RU" altLang="ru-RU" sz="36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altLang="ru-RU" sz="36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Щелкая по кнопке, мы будем запускать вращение объектов. Обратите внимание, что эта кнопка –</a:t>
            </a:r>
            <a:r>
              <a:rPr lang="ru-RU" altLang="ru-RU" sz="36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прозрачная</a:t>
            </a:r>
            <a:r>
              <a:rPr lang="ru-RU" altLang="ru-RU" sz="36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время демонстрации её не видно. Она находится на переднем плане и задаёт движение другим объектам.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3"/>
          <p:cNvSpPr>
            <a:spLocks noGrp="1" noChangeArrowheads="1"/>
          </p:cNvSpPr>
          <p:nvPr>
            <p:ph idx="1"/>
          </p:nvPr>
        </p:nvSpPr>
        <p:spPr bwMode="auto">
          <a:xfrm>
            <a:off x="2571736" y="5143500"/>
            <a:ext cx="4071966" cy="11811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buNone/>
            </a:pPr>
            <a:r>
              <a:rPr lang="ru-RU" altLang="ru-RU" sz="2400" b="1" dirty="0">
                <a:solidFill>
                  <a:schemeClr val="bg1"/>
                </a:solidFill>
                <a:latin typeface="Georgia" pitchFamily="18" charset="0"/>
              </a:rPr>
              <a:t>Триггер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151</TotalTime>
  <Words>293</Words>
  <Application>Microsoft Office PowerPoint</Application>
  <PresentationFormat>Экран (4:3)</PresentationFormat>
  <Paragraphs>67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 Технологический приём «Анимированная сорбонка» в PowerPoint </vt:lpstr>
      <vt:lpstr>  </vt:lpstr>
      <vt:lpstr>Этап 1. Подготовительная работа Создадим на слайде скругленный прямоугольник — сорбонку. Для этого откроем вкладку Вставка — Фигуры —Прямоугольники — Скругленный прямоугольник. </vt:lpstr>
      <vt:lpstr>Слайд 4</vt:lpstr>
      <vt:lpstr>Скопируем этот квадрат и вставим его 2 раза. Всего получится три квадрата:  первый квадрат — ответ (обратная сторона сорбонки;  второй квадрат — вопрос (первая сторона сорбонки);  третий квадрат — триггер. Важно помнить последовательность, в которой мы создали объекты. </vt:lpstr>
      <vt:lpstr>Переименуем объекты</vt:lpstr>
      <vt:lpstr>Слайд 7</vt:lpstr>
      <vt:lpstr>Слайд 8</vt:lpstr>
      <vt:lpstr>Триггер – управляющая кнопка.  Щелкая по кнопке, мы будем запускать вращение объектов. Обратите внимание, что эта кнопка – прозрачная. Во время демонстрации её не видно. Она находится на переднем плане и задаёт движение другим объектам.</vt:lpstr>
      <vt:lpstr>Кнопку «Триггер» нельзя делать прозрачной командой «нет заливки». В таком случае триггер будет работать только по контуру. В формате рисунка устанавливаем «движок» в  ,  и кнопка будет срабатывать по всей поверхности. </vt:lpstr>
      <vt:lpstr>Этап 2. Добавляем анимацию к объектам ШАГ 1. Выделим второй квадрат (Вопрос).  Откроем область Настройка анимации, выберем Добавить эффект — Выход — Другие эффекты — Вращение — ОК.</vt:lpstr>
      <vt:lpstr>Слайд 12</vt:lpstr>
      <vt:lpstr>Шаг 2</vt:lpstr>
      <vt:lpstr>Слайд 14</vt:lpstr>
      <vt:lpstr>Шаг 3</vt:lpstr>
      <vt:lpstr>Шаг 4</vt:lpstr>
      <vt:lpstr>Результат</vt:lpstr>
      <vt:lpstr>Шаг 5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Технологический приём «Анимированная сорбонка» в PowerPoint </dc:title>
  <dc:creator>231m</dc:creator>
  <cp:lastModifiedBy>Пользователь Windows</cp:lastModifiedBy>
  <cp:revision>40</cp:revision>
  <dcterms:created xsi:type="dcterms:W3CDTF">2019-01-25T14:21:58Z</dcterms:created>
  <dcterms:modified xsi:type="dcterms:W3CDTF">2019-03-04T12:35:33Z</dcterms:modified>
</cp:coreProperties>
</file>