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7" r:id="rId5"/>
    <p:sldId id="264" r:id="rId6"/>
    <p:sldId id="265" r:id="rId7"/>
    <p:sldId id="259" r:id="rId8"/>
    <p:sldId id="26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148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639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4791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975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8050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156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636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378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563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70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060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457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3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08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74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065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88850-7247-4843-AFE4-F57A69F5BC1E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5DE8638-5DA5-46F0-9623-BC802682B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01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46548" y="-171400"/>
            <a:ext cx="7772400" cy="1470025"/>
          </a:xfrm>
        </p:spPr>
        <p:txBody>
          <a:bodyPr/>
          <a:lstStyle/>
          <a:p>
            <a:r>
              <a:rPr lang="ru-RU" dirty="0" smtClean="0"/>
              <a:t>Пёстрый дятел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5138228" cy="4859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1187624" y="4653135"/>
            <a:ext cx="2170584" cy="111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444208" y="5517232"/>
            <a:ext cx="24497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</a:t>
            </a:r>
          </a:p>
          <a:p>
            <a:r>
              <a:rPr lang="ru-RU" dirty="0" smtClean="0"/>
              <a:t>Воспитатель </a:t>
            </a:r>
          </a:p>
          <a:p>
            <a:r>
              <a:rPr lang="ru-RU" dirty="0" smtClean="0"/>
              <a:t>МАДОУ ЦРР д/с № 50</a:t>
            </a:r>
          </a:p>
          <a:p>
            <a:r>
              <a:rPr lang="ru-RU" dirty="0" err="1" smtClean="0"/>
              <a:t>Стрельцова</a:t>
            </a:r>
            <a:r>
              <a:rPr lang="ru-RU" dirty="0" smtClean="0"/>
              <a:t> Е.Е.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524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066130"/>
          </a:xfrm>
        </p:spPr>
        <p:txBody>
          <a:bodyPr/>
          <a:lstStyle/>
          <a:p>
            <a:r>
              <a:rPr lang="ru-RU" dirty="0" smtClean="0"/>
              <a:t>Пёстрый дятел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133" y="2540932"/>
            <a:ext cx="3970784" cy="43490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По стволу осины, прямо по коре, прыжками поднимается пёстрый дятел. До чего он хорош! Белый с чёрным, а шапочка и подхвостье ярко-красные.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764704"/>
            <a:ext cx="409575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2736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581128"/>
            <a:ext cx="4474840" cy="55774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Клюв у дятла – настоящий плотничий инструмент. Клювом он выдалбливает глубокое дупло для гнезда, из-под коры жуков-короедов и личинок вытаскивает, шишки раздалбливает и семена достаёт.</a:t>
            </a:r>
            <a:endParaRPr lang="ru-RU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540060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5480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157192"/>
            <a:ext cx="8229600" cy="20079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Найдёт дятел шишку поспелее и несёт её в «кузницу» – на дерево, где заранее облюбовал щель или трещину в древесине.</a:t>
            </a:r>
            <a:endParaRPr lang="ru-RU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0597"/>
            <a:ext cx="5688632" cy="492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9816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4149080"/>
            <a:ext cx="4042792" cy="4493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Вставит дятел в эту щель шишку, обопрется хвостом         о кору дерева – и работает клювом, только чешуйки с шишки летят!</a:t>
            </a:r>
            <a:endParaRPr lang="ru-RU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54"/>
            <a:ext cx="414337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7515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7787208" cy="240486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А новую шишку принесет, старую обязательно из щели вытащит и бросит. Целая гора шишек под такой «кузницей» накапливается.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8833" y="2564904"/>
            <a:ext cx="508856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0707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0" y="274638"/>
            <a:ext cx="22322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справки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6131024" cy="5793507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Основной зимний корм большого пестрого дятла – семена хвойных деревьев, доля животных кормов совсем незначительна. Зимой центром территории является </a:t>
            </a:r>
            <a:r>
              <a:rPr lang="ru-RU" dirty="0" err="1" smtClean="0"/>
              <a:t>ночевочное</a:t>
            </a:r>
            <a:r>
              <a:rPr lang="ru-RU" dirty="0" smtClean="0"/>
              <a:t> дупло. На охраняемой территории может находиться несколько десятков «кузниц», хотя в основном используется не больше пяти. Кормовые деревья располагаются не дальше 25 м от «кузницы». Принесенную на «кузницу» шишку дятел зажимает между стволом и грудью, при этом сосновая шишка располагается вертикально, а еловая горизонтально. Сначала птица удаляет из «кузницы» старую шишку, затем, взяв новую клювом за вершину, вставляет ее в щель.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276872"/>
            <a:ext cx="2571639" cy="400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4971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04664"/>
            <a:ext cx="8066076" cy="604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8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Белочка Дятла спасла</a:t>
            </a:r>
          </a:p>
          <a:p>
            <a:endParaRPr lang="ru-RU" dirty="0"/>
          </a:p>
          <a:p>
            <a:r>
              <a:rPr lang="ru-RU" dirty="0"/>
              <a:t>Среди зимы потеплело, пошёл дождь, а потом снова ударил мороз. Покрылись деревья льдом, обледенели шишки на ёлках. Нечего есть Дятлу: сколько ни стучит о лёд, до коры не достучится. Сколько ни бьёт клювом шишку, зёрнышки не вылущиваются.</a:t>
            </a:r>
          </a:p>
          <a:p>
            <a:endParaRPr lang="ru-RU" dirty="0"/>
          </a:p>
          <a:p>
            <a:r>
              <a:rPr lang="ru-RU" dirty="0"/>
              <a:t>Сел Дятел на ель и плачет. Падают горючие слёзы на снег, замерзают. Увидела белочка из гнезда – Дятел плачет. Прыг, прыг, прискакала к Дятлу.</a:t>
            </a:r>
          </a:p>
          <a:p>
            <a:endParaRPr lang="ru-RU" dirty="0"/>
          </a:p>
          <a:p>
            <a:r>
              <a:rPr lang="ru-RU" dirty="0"/>
              <a:t>- Почему это ты, Дятел, плачешь?</a:t>
            </a:r>
          </a:p>
          <a:p>
            <a:endParaRPr lang="ru-RU" dirty="0"/>
          </a:p>
          <a:p>
            <a:r>
              <a:rPr lang="ru-RU" dirty="0"/>
              <a:t>Жалко стало Белочке Дятла. Вынесла она из дупла большую еловую шишку.</a:t>
            </a:r>
          </a:p>
          <a:p>
            <a:endParaRPr lang="ru-RU" dirty="0"/>
          </a:p>
          <a:p>
            <a:r>
              <a:rPr lang="ru-RU" dirty="0"/>
              <a:t>Положила между стволом и веткой. Сел Дятел возле шишки и начал молотить клювом.</a:t>
            </a:r>
          </a:p>
          <a:p>
            <a:endParaRPr lang="ru-RU" dirty="0"/>
          </a:p>
          <a:p>
            <a:r>
              <a:rPr lang="ru-RU" dirty="0"/>
              <a:t>А Белочка сидит возле дупла и радуется. И бельчата в дупле радуются. И солнышко радуется.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99729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</TotalTime>
  <Words>380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Грань</vt:lpstr>
      <vt:lpstr>Пёстрый дятел</vt:lpstr>
      <vt:lpstr>Пёстрый дятел</vt:lpstr>
      <vt:lpstr>Презентация PowerPoint</vt:lpstr>
      <vt:lpstr>Презентация PowerPoint</vt:lpstr>
      <vt:lpstr>Презентация PowerPoint</vt:lpstr>
      <vt:lpstr>Презентация PowerPoint</vt:lpstr>
      <vt:lpstr>Для справки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strelka.eva@gmail.com</cp:lastModifiedBy>
  <cp:revision>6</cp:revision>
  <dcterms:created xsi:type="dcterms:W3CDTF">2013-12-17T17:51:16Z</dcterms:created>
  <dcterms:modified xsi:type="dcterms:W3CDTF">2019-03-04T20:06:11Z</dcterms:modified>
</cp:coreProperties>
</file>