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0600B-9DDE-443D-AAA9-B7ABAEFCDDA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C5B6F-1B82-47AB-9C6B-D35ACE124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375AB-5CB0-430F-BEBB-BDD1229F9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428736"/>
            <a:ext cx="5053563" cy="566308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44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Симана</a:t>
            </a:r>
            <a:endParaRPr lang="ru-RU" sz="4400" b="1" cap="none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Боркали</a:t>
            </a:r>
            <a:endParaRPr lang="ru-RU" sz="4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Ихон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just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Покто</a:t>
            </a:r>
            <a:endParaRPr lang="ru-RU" sz="4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ӈго</a:t>
            </a:r>
            <a:endParaRPr lang="ru-RU" sz="4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  <a:p>
            <a:pPr algn="just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Эмуту … - мат</a:t>
            </a:r>
          </a:p>
          <a:p>
            <a:pPr algn="just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Осидяра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бидерэ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ru-RU" sz="4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5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85728"/>
            <a:ext cx="77704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Туэ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боала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погода зимой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03727" y="1357298"/>
            <a:ext cx="4040273" cy="566308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Снегопад</a:t>
            </a:r>
          </a:p>
          <a:p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Метель</a:t>
            </a:r>
          </a:p>
          <a:p>
            <a:r>
              <a:rPr lang="ru-RU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Село</a:t>
            </a:r>
          </a:p>
          <a:p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Следы</a:t>
            </a:r>
          </a:p>
          <a:p>
            <a:r>
              <a:rPr lang="ru-RU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Сугроб</a:t>
            </a:r>
          </a:p>
          <a:p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 будто</a:t>
            </a:r>
          </a:p>
          <a:p>
            <a:r>
              <a:rPr lang="ru-RU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Будет наверное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6143644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Эй </a:t>
            </a:r>
            <a:r>
              <a:rPr lang="ru-RU" sz="2400" b="1" dirty="0" err="1" smtClean="0"/>
              <a:t>хэсэди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предложениева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мурчиусу</a:t>
            </a:r>
            <a:r>
              <a:rPr lang="ru-RU" sz="2400" b="1" dirty="0" smtClean="0"/>
              <a:t>. Составьте предложения с этими словами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379437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Туэ</a:t>
            </a:r>
            <a:r>
              <a:rPr lang="ru-RU" sz="5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боала</a:t>
            </a:r>
            <a:r>
              <a:rPr lang="ru-RU" sz="5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…</a:t>
            </a:r>
          </a:p>
          <a:p>
            <a:pPr algn="ctr"/>
            <a:endParaRPr lang="ru-RU" sz="5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428604"/>
            <a:ext cx="5163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хэду</a:t>
            </a:r>
            <a:r>
              <a:rPr lang="ru-RU" sz="48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ӈку, но</a:t>
            </a:r>
            <a:r>
              <a:rPr lang="ru-RU" sz="48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ӈди.</a:t>
            </a:r>
            <a:r>
              <a:rPr lang="ru-RU" sz="48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57298"/>
            <a:ext cx="45416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Симана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чимана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68956" y="1357298"/>
            <a:ext cx="43750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осидяра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бидерэ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071678"/>
            <a:ext cx="45353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Боркали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долбо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68956" y="2000240"/>
            <a:ext cx="43750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осидяра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бидерэ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928934"/>
            <a:ext cx="34016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Эси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ихонду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29058" y="2928934"/>
            <a:ext cx="5075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инда 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поктони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эгди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3857628"/>
            <a:ext cx="32201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Симатаду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…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3857628"/>
            <a:ext cx="60146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ниэчэн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кэксэ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поктони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4786322"/>
            <a:ext cx="24658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</a:t>
            </a:r>
            <a:r>
              <a:rPr lang="ru-RU" sz="40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ӈго </a:t>
            </a:r>
            <a:r>
              <a:rPr lang="ru-RU" sz="4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… </a:t>
            </a:r>
            <a:endParaRPr lang="ru-RU" sz="4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4786322"/>
            <a:ext cx="66604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эмуту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калима – мат </a:t>
            </a:r>
            <a:r>
              <a:rPr lang="ru-RU" sz="4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бини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8596" y="5857892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Эй - </a:t>
            </a:r>
            <a:r>
              <a:rPr lang="ru-RU" sz="2800" b="1" dirty="0" err="1" smtClean="0"/>
              <a:t>мэт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предложениева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мурчиусу</a:t>
            </a:r>
            <a:r>
              <a:rPr lang="ru-RU" sz="2800" b="1" dirty="0" smtClean="0"/>
              <a:t>.</a:t>
            </a:r>
          </a:p>
          <a:p>
            <a:r>
              <a:rPr lang="ru-RU" sz="2800" b="1" dirty="0" smtClean="0"/>
              <a:t>Составьте подобные предложения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8/12/23/2635767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85728"/>
            <a:ext cx="9144000" cy="65722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72201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ӈго 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хай –мат 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бини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?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643578"/>
            <a:ext cx="44808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Сугроб на что похож?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liparts.co/cliparts/dc4/8kj/dc48kj6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714620"/>
            <a:ext cx="2928926" cy="3848195"/>
          </a:xfrm>
          <a:prstGeom prst="rect">
            <a:avLst/>
          </a:prstGeom>
          <a:noFill/>
        </p:spPr>
      </p:pic>
      <p:pic>
        <p:nvPicPr>
          <p:cNvPr id="16388" name="Picture 4" descr="https://openclipart.org/image/2400px/svg_to_png/208811/alpine-landscape-snow-pinecluster-01a-al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4428" y="2500306"/>
            <a:ext cx="6139572" cy="435769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357166"/>
            <a:ext cx="772089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хасикта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 хай –мат 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бини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?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5786454"/>
            <a:ext cx="4351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Елка  </a:t>
            </a:r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на что </a:t>
            </a:r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похожа?</a:t>
            </a:r>
            <a:endParaRPr lang="ru-RU" sz="3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214290"/>
            <a:ext cx="529721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Эй хай </a:t>
            </a:r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поктони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?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410" name="Picture 2" descr="https://www.image.booklot.org/resize/200/e9b3709432dd0336f24ac5f8393342a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3717098" cy="45720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00496" y="5500702"/>
            <a:ext cx="50088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Составьте</a:t>
            </a:r>
            <a:r>
              <a:rPr lang="ru-RU" sz="36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предложения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214290"/>
            <a:ext cx="61631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…  </a:t>
            </a:r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Осидяра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бидерэ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428736"/>
            <a:ext cx="70357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… </a:t>
            </a:r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симанайни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бидерэ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2714620"/>
            <a:ext cx="6317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… </a:t>
            </a:r>
            <a:r>
              <a:rPr lang="ru-RU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Гэкчихэни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бидерэ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4214818"/>
            <a:ext cx="74086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… </a:t>
            </a:r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хупи</a:t>
            </a:r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ндэ</a:t>
            </a:r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хэни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бидерэ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5072074"/>
            <a:ext cx="54863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 пошёл играть наверное.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3571876"/>
            <a:ext cx="41969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 замёрз наверное.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28860" y="6000768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Составьте предложения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600/0005f96f-1fbbd2c2/8/hello_html_m651e38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0"/>
            <a:ext cx="5299944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531833">
            <a:off x="4978823" y="874529"/>
            <a:ext cx="42185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Домашняй</a:t>
            </a:r>
            <a:r>
              <a:rPr lang="ru-RU" sz="4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дёбон</a:t>
            </a:r>
            <a:endParaRPr lang="ru-RU" sz="4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1214422"/>
            <a:ext cx="26308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сочинение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Выноска-облако 5"/>
          <p:cNvSpPr/>
          <p:nvPr/>
        </p:nvSpPr>
        <p:spPr>
          <a:xfrm rot="2210192">
            <a:off x="6100608" y="2485627"/>
            <a:ext cx="2857520" cy="1571636"/>
          </a:xfrm>
          <a:prstGeom prst="cloud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-облако 6"/>
          <p:cNvSpPr/>
          <p:nvPr/>
        </p:nvSpPr>
        <p:spPr>
          <a:xfrm rot="17927152" flipH="1">
            <a:off x="189938" y="2951296"/>
            <a:ext cx="3037334" cy="1741227"/>
          </a:xfrm>
          <a:prstGeom prst="cloud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8263988">
            <a:off x="504564" y="3503143"/>
            <a:ext cx="23471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синквейн</a:t>
            </a:r>
            <a:endParaRPr lang="ru-RU" sz="4000" b="1" cap="none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990574">
            <a:off x="6867183" y="2714620"/>
            <a:ext cx="14695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хокку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0" name="Picture 6" descr="https://ds04.infourok.ru/uploads/ex/03ea/00169929-9ea6f226/640/img6.jpg"/>
          <p:cNvPicPr>
            <a:picLocks noChangeAspect="1" noChangeArrowheads="1"/>
          </p:cNvPicPr>
          <p:nvPr/>
        </p:nvPicPr>
        <p:blipFill>
          <a:blip r:embed="rId3"/>
          <a:srcRect l="11719" t="10938" r="12109" b="12499"/>
          <a:stretch>
            <a:fillRect/>
          </a:stretch>
        </p:blipFill>
        <p:spPr bwMode="auto">
          <a:xfrm rot="1961937">
            <a:off x="6197792" y="4449835"/>
            <a:ext cx="2620288" cy="197529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7158" y="5715016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Выберите себе 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clipart-library.com/img/17806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4572001" cy="6858000"/>
          </a:xfrm>
          <a:prstGeom prst="rect">
            <a:avLst/>
          </a:prstGeom>
          <a:noFill/>
        </p:spPr>
      </p:pic>
      <p:pic>
        <p:nvPicPr>
          <p:cNvPr id="5" name="Picture 2" descr="http://clipart-library.com/img/17806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0"/>
            <a:ext cx="385762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ТУЭ - ЗИМА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0"/>
            <a:ext cx="385762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ТУЭ - ЗИМА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571480"/>
            <a:ext cx="321068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Декабрь - ГУСИ </a:t>
            </a:r>
            <a:r>
              <a:rPr lang="ru-RU" sz="2800" b="1" dirty="0" err="1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биа</a:t>
            </a:r>
            <a:endParaRPr lang="ru-RU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571480"/>
            <a:ext cx="312893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Декабрь -ГУСИ </a:t>
            </a:r>
            <a:r>
              <a:rPr lang="ru-RU" sz="2800" b="1" dirty="0" err="1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биа</a:t>
            </a:r>
            <a:endParaRPr lang="ru-RU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0" name="Group 1"/>
          <p:cNvGraphicFramePr>
            <a:graphicFrameLocks noGrp="1"/>
          </p:cNvGraphicFramePr>
          <p:nvPr/>
        </p:nvGraphicFramePr>
        <p:xfrm>
          <a:off x="642910" y="1142984"/>
          <a:ext cx="3328988" cy="1625600"/>
        </p:xfrm>
        <a:graphic>
          <a:graphicData uri="http://schemas.openxmlformats.org/drawingml/2006/table">
            <a:tbl>
              <a:tblPr/>
              <a:tblGrid>
                <a:gridCol w="665163"/>
                <a:gridCol w="665162"/>
                <a:gridCol w="668338"/>
                <a:gridCol w="665162"/>
                <a:gridCol w="665163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Group 1"/>
          <p:cNvGraphicFramePr>
            <a:graphicFrameLocks noGrp="1"/>
          </p:cNvGraphicFramePr>
          <p:nvPr/>
        </p:nvGraphicFramePr>
        <p:xfrm>
          <a:off x="5214942" y="1071546"/>
          <a:ext cx="3328988" cy="1625600"/>
        </p:xfrm>
        <a:graphic>
          <a:graphicData uri="http://schemas.openxmlformats.org/drawingml/2006/table">
            <a:tbl>
              <a:tblPr/>
              <a:tblGrid>
                <a:gridCol w="665163"/>
                <a:gridCol w="665162"/>
                <a:gridCol w="668338"/>
                <a:gridCol w="665162"/>
                <a:gridCol w="665163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WordArt 40"/>
          <p:cNvSpPr>
            <a:spLocks noChangeArrowheads="1" noChangeShapeType="1" noTextEdit="1"/>
          </p:cNvSpPr>
          <p:nvPr/>
        </p:nvSpPr>
        <p:spPr bwMode="auto">
          <a:xfrm>
            <a:off x="714348" y="2857496"/>
            <a:ext cx="990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Эси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 (сейчас)</a:t>
            </a:r>
          </a:p>
        </p:txBody>
      </p:sp>
      <p:sp>
        <p:nvSpPr>
          <p:cNvPr id="13" name="WordArt 40"/>
          <p:cNvSpPr>
            <a:spLocks noChangeArrowheads="1" noChangeShapeType="1" noTextEdit="1"/>
          </p:cNvSpPr>
          <p:nvPr/>
        </p:nvSpPr>
        <p:spPr bwMode="auto">
          <a:xfrm>
            <a:off x="5286380" y="2786058"/>
            <a:ext cx="990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Эси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 (сейчас)</a:t>
            </a:r>
          </a:p>
        </p:txBody>
      </p:sp>
      <p:sp>
        <p:nvSpPr>
          <p:cNvPr id="14" name="WordArt 44"/>
          <p:cNvSpPr>
            <a:spLocks noChangeArrowheads="1" noChangeShapeType="1" noTextEdit="1"/>
          </p:cNvSpPr>
          <p:nvPr/>
        </p:nvSpPr>
        <p:spPr bwMode="auto">
          <a:xfrm>
            <a:off x="571500" y="3000375"/>
            <a:ext cx="3352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Эйниэ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боала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... сегодня погода...</a:t>
            </a:r>
          </a:p>
        </p:txBody>
      </p:sp>
      <p:sp>
        <p:nvSpPr>
          <p:cNvPr id="15" name="WordArt 44"/>
          <p:cNvSpPr>
            <a:spLocks noChangeArrowheads="1" noChangeShapeType="1" noTextEdit="1"/>
          </p:cNvSpPr>
          <p:nvPr/>
        </p:nvSpPr>
        <p:spPr bwMode="auto">
          <a:xfrm>
            <a:off x="5214942" y="3000372"/>
            <a:ext cx="3352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Эйниэ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боала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... сегодня погода...</a:t>
            </a:r>
          </a:p>
        </p:txBody>
      </p:sp>
      <p:sp>
        <p:nvSpPr>
          <p:cNvPr id="16" name="Text Box 85"/>
          <p:cNvSpPr txBox="1">
            <a:spLocks noChangeArrowheads="1"/>
          </p:cNvSpPr>
          <p:nvPr/>
        </p:nvSpPr>
        <p:spPr bwMode="auto">
          <a:xfrm>
            <a:off x="500034" y="3357562"/>
            <a:ext cx="4429154" cy="37401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Сиунку</a:t>
            </a:r>
            <a:r>
              <a:rPr lang="ru-RU" sz="1600" b="1" dirty="0">
                <a:solidFill>
                  <a:srgbClr val="000000"/>
                </a:solidFill>
              </a:rPr>
              <a:t>        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Докол</a:t>
            </a:r>
            <a:r>
              <a:rPr lang="ru-RU" sz="1600" b="1" dirty="0">
                <a:solidFill>
                  <a:srgbClr val="000000"/>
                </a:solidFill>
              </a:rPr>
              <a:t> — </a:t>
            </a:r>
            <a:r>
              <a:rPr lang="ru-RU" sz="1600" b="1" dirty="0" err="1">
                <a:solidFill>
                  <a:srgbClr val="000000"/>
                </a:solidFill>
              </a:rPr>
              <a:t>докол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Улэн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Тамня</a:t>
            </a: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Тэвэксэку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Хэдунку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>
                <a:solidFill>
                  <a:srgbClr val="000000"/>
                </a:solidFill>
              </a:rPr>
              <a:t>Очи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Пэрхи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Дади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Дюлэхи</a:t>
            </a: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Симата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Боркали</a:t>
            </a: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 smtClean="0">
                <a:solidFill>
                  <a:srgbClr val="000000"/>
                </a:solidFill>
              </a:rPr>
              <a:t>Нонгди</a:t>
            </a:r>
            <a:endParaRPr lang="ru-RU" sz="1600" b="1" dirty="0" smtClean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 smtClean="0">
                <a:solidFill>
                  <a:srgbClr val="000000"/>
                </a:solidFill>
              </a:rPr>
              <a:t>Чисэниэ</a:t>
            </a:r>
            <a:r>
              <a:rPr lang="ru-RU" sz="1600" b="1" dirty="0" smtClean="0">
                <a:solidFill>
                  <a:srgbClr val="000000"/>
                </a:solidFill>
              </a:rPr>
              <a:t>                        </a:t>
            </a:r>
            <a:r>
              <a:rPr lang="ru-RU" sz="1600" b="1" dirty="0" err="1" smtClean="0">
                <a:solidFill>
                  <a:srgbClr val="000000"/>
                </a:solidFill>
              </a:rPr>
              <a:t>чимана</a:t>
            </a:r>
            <a:r>
              <a:rPr lang="ru-RU" sz="1600" b="1" dirty="0" smtClean="0">
                <a:solidFill>
                  <a:srgbClr val="000000"/>
                </a:solidFill>
              </a:rPr>
              <a:t>    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7" name="Text Box 85"/>
          <p:cNvSpPr txBox="1">
            <a:spLocks noChangeArrowheads="1"/>
          </p:cNvSpPr>
          <p:nvPr/>
        </p:nvSpPr>
        <p:spPr bwMode="auto">
          <a:xfrm>
            <a:off x="5214942" y="3357562"/>
            <a:ext cx="4429154" cy="37401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Сиунку</a:t>
            </a:r>
            <a:r>
              <a:rPr lang="ru-RU" sz="1600" b="1" dirty="0">
                <a:solidFill>
                  <a:srgbClr val="000000"/>
                </a:solidFill>
              </a:rPr>
              <a:t>        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Докол</a:t>
            </a:r>
            <a:r>
              <a:rPr lang="ru-RU" sz="1600" b="1" dirty="0">
                <a:solidFill>
                  <a:srgbClr val="000000"/>
                </a:solidFill>
              </a:rPr>
              <a:t> — </a:t>
            </a:r>
            <a:r>
              <a:rPr lang="ru-RU" sz="1600" b="1" dirty="0" err="1">
                <a:solidFill>
                  <a:srgbClr val="000000"/>
                </a:solidFill>
              </a:rPr>
              <a:t>докол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Улэн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Тамня</a:t>
            </a: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Тэвэксэку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Хэдунку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>
                <a:solidFill>
                  <a:srgbClr val="000000"/>
                </a:solidFill>
              </a:rPr>
              <a:t>Очи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Пэрхи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Дади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Дюлэхи</a:t>
            </a: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Симата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Боркали</a:t>
            </a: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 smtClean="0">
                <a:solidFill>
                  <a:srgbClr val="000000"/>
                </a:solidFill>
              </a:rPr>
              <a:t>Нонгди</a:t>
            </a:r>
            <a:endParaRPr lang="ru-RU" sz="1600" b="1" dirty="0" smtClean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 smtClean="0">
                <a:solidFill>
                  <a:srgbClr val="000000"/>
                </a:solidFill>
              </a:rPr>
              <a:t>Чисэниэ</a:t>
            </a:r>
            <a:r>
              <a:rPr lang="ru-RU" sz="1600" b="1" dirty="0" smtClean="0">
                <a:solidFill>
                  <a:srgbClr val="000000"/>
                </a:solidFill>
              </a:rPr>
              <a:t>                        </a:t>
            </a:r>
            <a:r>
              <a:rPr lang="ru-RU" sz="1600" b="1" dirty="0" err="1" smtClean="0">
                <a:solidFill>
                  <a:srgbClr val="000000"/>
                </a:solidFill>
              </a:rPr>
              <a:t>чимана</a:t>
            </a:r>
            <a:r>
              <a:rPr lang="ru-RU" sz="1600" b="1" dirty="0" smtClean="0">
                <a:solidFill>
                  <a:srgbClr val="000000"/>
                </a:solidFill>
              </a:rPr>
              <a:t> 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3" name="Group 1"/>
          <p:cNvGraphicFramePr>
            <a:graphicFrameLocks noGrp="1"/>
          </p:cNvGraphicFramePr>
          <p:nvPr/>
        </p:nvGraphicFramePr>
        <p:xfrm>
          <a:off x="642910" y="1214422"/>
          <a:ext cx="3328988" cy="1625600"/>
        </p:xfrm>
        <a:graphic>
          <a:graphicData uri="http://schemas.openxmlformats.org/drawingml/2006/table">
            <a:tbl>
              <a:tblPr/>
              <a:tblGrid>
                <a:gridCol w="665163"/>
                <a:gridCol w="665162"/>
                <a:gridCol w="668338"/>
                <a:gridCol w="665162"/>
                <a:gridCol w="665163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2" name="WordArt 40"/>
          <p:cNvSpPr>
            <a:spLocks noChangeArrowheads="1" noChangeShapeType="1" noTextEdit="1"/>
          </p:cNvSpPr>
          <p:nvPr/>
        </p:nvSpPr>
        <p:spPr bwMode="auto">
          <a:xfrm>
            <a:off x="571500" y="928688"/>
            <a:ext cx="990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Эси (сейчас)</a:t>
            </a:r>
          </a:p>
        </p:txBody>
      </p:sp>
      <p:sp>
        <p:nvSpPr>
          <p:cNvPr id="5143" name="WordArt 41"/>
          <p:cNvSpPr>
            <a:spLocks noChangeArrowheads="1" noChangeShapeType="1" noTextEdit="1"/>
          </p:cNvSpPr>
          <p:nvPr/>
        </p:nvSpPr>
        <p:spPr bwMode="auto">
          <a:xfrm>
            <a:off x="5143504" y="3000372"/>
            <a:ext cx="3352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Эйниэ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боала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... сегодня погода...</a:t>
            </a:r>
          </a:p>
        </p:txBody>
      </p:sp>
      <p:sp>
        <p:nvSpPr>
          <p:cNvPr id="5144" name="WordArt 42"/>
          <p:cNvSpPr>
            <a:spLocks noChangeArrowheads="1" noChangeShapeType="1" noTextEdit="1"/>
          </p:cNvSpPr>
          <p:nvPr/>
        </p:nvSpPr>
        <p:spPr bwMode="auto">
          <a:xfrm>
            <a:off x="4932363" y="836613"/>
            <a:ext cx="990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Эси (сейчас)</a:t>
            </a:r>
          </a:p>
        </p:txBody>
      </p:sp>
      <p:sp>
        <p:nvSpPr>
          <p:cNvPr id="5145" name="WordArt 44"/>
          <p:cNvSpPr>
            <a:spLocks noChangeArrowheads="1" noChangeShapeType="1" noTextEdit="1"/>
          </p:cNvSpPr>
          <p:nvPr/>
        </p:nvSpPr>
        <p:spPr bwMode="auto">
          <a:xfrm>
            <a:off x="571472" y="2857496"/>
            <a:ext cx="3352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Эйниэ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боала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... сегодня погода...</a:t>
            </a:r>
          </a:p>
        </p:txBody>
      </p:sp>
      <p:graphicFrame>
        <p:nvGraphicFramePr>
          <p:cNvPr id="3117" name="Group 45"/>
          <p:cNvGraphicFramePr>
            <a:graphicFrameLocks noGrp="1"/>
          </p:cNvGraphicFramePr>
          <p:nvPr/>
        </p:nvGraphicFramePr>
        <p:xfrm>
          <a:off x="5000628" y="1285860"/>
          <a:ext cx="3328988" cy="1627188"/>
        </p:xfrm>
        <a:graphic>
          <a:graphicData uri="http://schemas.openxmlformats.org/drawingml/2006/table">
            <a:tbl>
              <a:tblPr/>
              <a:tblGrid>
                <a:gridCol w="665163"/>
                <a:gridCol w="665162"/>
                <a:gridCol w="668338"/>
                <a:gridCol w="665162"/>
                <a:gridCol w="665163"/>
              </a:tblGrid>
              <a:tr h="8143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66" name="Text Box 85"/>
          <p:cNvSpPr txBox="1">
            <a:spLocks noChangeArrowheads="1"/>
          </p:cNvSpPr>
          <p:nvPr/>
        </p:nvSpPr>
        <p:spPr bwMode="auto">
          <a:xfrm>
            <a:off x="428596" y="3117850"/>
            <a:ext cx="4429125" cy="3740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Сиунку</a:t>
            </a:r>
            <a:r>
              <a:rPr lang="ru-RU" sz="1600" b="1" dirty="0">
                <a:solidFill>
                  <a:srgbClr val="000000"/>
                </a:solidFill>
              </a:rPr>
              <a:t>        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Докол</a:t>
            </a:r>
            <a:r>
              <a:rPr lang="ru-RU" sz="1600" b="1" dirty="0">
                <a:solidFill>
                  <a:srgbClr val="000000"/>
                </a:solidFill>
              </a:rPr>
              <a:t> — </a:t>
            </a:r>
            <a:r>
              <a:rPr lang="ru-RU" sz="1600" b="1" dirty="0" err="1">
                <a:solidFill>
                  <a:srgbClr val="000000"/>
                </a:solidFill>
              </a:rPr>
              <a:t>докол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Улэн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Тамня</a:t>
            </a: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Тэвэксэку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Хэдунку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>
                <a:solidFill>
                  <a:srgbClr val="000000"/>
                </a:solidFill>
              </a:rPr>
              <a:t>Очи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Пэрхи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Дади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Дюлэхи</a:t>
            </a: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Симата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Боркали</a:t>
            </a: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 smtClean="0">
                <a:solidFill>
                  <a:srgbClr val="000000"/>
                </a:solidFill>
              </a:rPr>
              <a:t>Но</a:t>
            </a:r>
            <a:r>
              <a:rPr lang="ru-RU" sz="1600" b="1" dirty="0" err="1" smtClean="0">
                <a:solidFill>
                  <a:srgbClr val="000000"/>
                </a:solidFill>
                <a:latin typeface="Arial"/>
                <a:cs typeface="Arial"/>
              </a:rPr>
              <a:t>ӈ</a:t>
            </a:r>
            <a:r>
              <a:rPr lang="ru-RU" sz="1600" b="1" dirty="0" err="1" smtClean="0">
                <a:solidFill>
                  <a:srgbClr val="000000"/>
                </a:solidFill>
              </a:rPr>
              <a:t>ди</a:t>
            </a:r>
            <a:endParaRPr lang="ru-RU" sz="1600" b="1" dirty="0" smtClean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 smtClean="0">
                <a:solidFill>
                  <a:srgbClr val="000000"/>
                </a:solidFill>
              </a:rPr>
              <a:t>Чисэниэ</a:t>
            </a:r>
            <a:r>
              <a:rPr lang="ru-RU" sz="1600" b="1" dirty="0" smtClean="0">
                <a:solidFill>
                  <a:srgbClr val="000000"/>
                </a:solidFill>
              </a:rPr>
              <a:t> </a:t>
            </a:r>
            <a:r>
              <a:rPr lang="ru-RU" sz="1600" b="1" dirty="0" err="1" smtClean="0">
                <a:solidFill>
                  <a:srgbClr val="000000"/>
                </a:solidFill>
              </a:rPr>
              <a:t>бичини</a:t>
            </a:r>
            <a:r>
              <a:rPr lang="ru-RU" sz="1600" b="1" dirty="0" smtClean="0">
                <a:solidFill>
                  <a:srgbClr val="000000"/>
                </a:solidFill>
              </a:rPr>
              <a:t>                </a:t>
            </a:r>
            <a:r>
              <a:rPr lang="ru-RU" sz="1600" b="1" dirty="0" err="1" smtClean="0">
                <a:solidFill>
                  <a:srgbClr val="000000"/>
                </a:solidFill>
              </a:rPr>
              <a:t>чимана</a:t>
            </a:r>
            <a:r>
              <a:rPr lang="ru-RU" sz="1600" b="1" dirty="0" smtClean="0">
                <a:solidFill>
                  <a:srgbClr val="000000"/>
                </a:solidFill>
              </a:rPr>
              <a:t> </a:t>
            </a:r>
            <a:r>
              <a:rPr lang="ru-RU" sz="1600" b="1" dirty="0" err="1" smtClean="0">
                <a:solidFill>
                  <a:srgbClr val="000000"/>
                </a:solidFill>
              </a:rPr>
              <a:t>осидяра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5167" name="Text Box 86"/>
          <p:cNvSpPr txBox="1">
            <a:spLocks noChangeArrowheads="1"/>
          </p:cNvSpPr>
          <p:nvPr/>
        </p:nvSpPr>
        <p:spPr bwMode="auto">
          <a:xfrm>
            <a:off x="5000628" y="3190875"/>
            <a:ext cx="3671888" cy="3667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Сиунку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Докол</a:t>
            </a:r>
            <a:r>
              <a:rPr lang="ru-RU" sz="1600" b="1" dirty="0">
                <a:solidFill>
                  <a:srgbClr val="000000"/>
                </a:solidFill>
              </a:rPr>
              <a:t> — </a:t>
            </a:r>
            <a:r>
              <a:rPr lang="ru-RU" sz="1600" b="1" dirty="0" err="1">
                <a:solidFill>
                  <a:srgbClr val="000000"/>
                </a:solidFill>
              </a:rPr>
              <a:t>докол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Улэн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Тамня</a:t>
            </a: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Тэвэксэку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Хэдунку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>
                <a:solidFill>
                  <a:srgbClr val="000000"/>
                </a:solidFill>
              </a:rPr>
              <a:t>Очи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Пэрхи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Дади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Дюлэхи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Симата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>
                <a:solidFill>
                  <a:srgbClr val="000000"/>
                </a:solidFill>
              </a:rPr>
              <a:t>Боркали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 smtClean="0">
                <a:solidFill>
                  <a:srgbClr val="000000"/>
                </a:solidFill>
              </a:rPr>
              <a:t>Но</a:t>
            </a:r>
            <a:r>
              <a:rPr lang="ru-RU" sz="1600" b="1" dirty="0" err="1" smtClean="0">
                <a:solidFill>
                  <a:srgbClr val="000000"/>
                </a:solidFill>
                <a:latin typeface="Arial"/>
                <a:cs typeface="Arial"/>
              </a:rPr>
              <a:t>ӈ</a:t>
            </a:r>
            <a:r>
              <a:rPr lang="ru-RU" sz="1600" b="1" dirty="0" err="1" smtClean="0">
                <a:solidFill>
                  <a:srgbClr val="000000"/>
                </a:solidFill>
              </a:rPr>
              <a:t>ди</a:t>
            </a:r>
            <a:endParaRPr lang="ru-RU" sz="1600" b="1" dirty="0" smtClean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err="1" smtClean="0">
                <a:solidFill>
                  <a:srgbClr val="000000"/>
                </a:solidFill>
              </a:rPr>
              <a:t>Чисэниэ</a:t>
            </a:r>
            <a:r>
              <a:rPr lang="ru-RU" sz="1600" b="1" dirty="0" smtClean="0">
                <a:solidFill>
                  <a:srgbClr val="000000"/>
                </a:solidFill>
              </a:rPr>
              <a:t>  </a:t>
            </a:r>
            <a:r>
              <a:rPr lang="ru-RU" sz="1600" b="1" dirty="0" err="1" smtClean="0">
                <a:solidFill>
                  <a:srgbClr val="000000"/>
                </a:solidFill>
              </a:rPr>
              <a:t>бичини</a:t>
            </a:r>
            <a:r>
              <a:rPr lang="ru-RU" sz="1600" b="1" dirty="0" smtClean="0">
                <a:solidFill>
                  <a:srgbClr val="000000"/>
                </a:solidFill>
              </a:rPr>
              <a:t>            </a:t>
            </a:r>
            <a:r>
              <a:rPr lang="ru-RU" sz="1600" b="1" dirty="0" err="1" smtClean="0">
                <a:solidFill>
                  <a:srgbClr val="000000"/>
                </a:solidFill>
              </a:rPr>
              <a:t>чимана</a:t>
            </a:r>
            <a:r>
              <a:rPr lang="ru-RU" sz="1600" b="1" dirty="0" smtClean="0">
                <a:solidFill>
                  <a:srgbClr val="000000"/>
                </a:solidFill>
              </a:rPr>
              <a:t> </a:t>
            </a:r>
            <a:r>
              <a:rPr lang="ru-RU" sz="1600" b="1" dirty="0" err="1" smtClean="0">
                <a:solidFill>
                  <a:srgbClr val="000000"/>
                </a:solidFill>
              </a:rPr>
              <a:t>осидяра</a:t>
            </a:r>
            <a:r>
              <a:rPr lang="ru-RU" sz="1600" b="1" dirty="0" smtClean="0">
                <a:solidFill>
                  <a:srgbClr val="000000"/>
                </a:solidFill>
              </a:rPr>
              <a:t>                   </a:t>
            </a: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600" b="1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0" y="0"/>
            <a:ext cx="385762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ТУЭ - ЗИМА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4786314" y="0"/>
            <a:ext cx="414340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ТУЭ - ЗИМА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1357290" y="571480"/>
            <a:ext cx="21907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АГДИМА </a:t>
            </a:r>
            <a:r>
              <a:rPr lang="ru-RU" sz="2800" b="1" dirty="0" err="1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биа</a:t>
            </a:r>
            <a:endParaRPr lang="ru-RU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072198" y="500042"/>
            <a:ext cx="2585131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АГДИМА </a:t>
            </a:r>
            <a:r>
              <a:rPr lang="ru-RU" sz="2800" b="1" dirty="0" err="1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биа</a:t>
            </a:r>
            <a:endParaRPr lang="ru-RU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857356" y="857232"/>
            <a:ext cx="1571636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январь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6357950" y="928670"/>
            <a:ext cx="1099789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январь</a:t>
            </a:r>
          </a:p>
        </p:txBody>
      </p:sp>
      <p:pic>
        <p:nvPicPr>
          <p:cNvPr id="5175" name="Picture 2" descr="http://www.playcast.ru/uploads/2015/12/05/1618026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29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6" name="Picture 2" descr="http://www.playcast.ru/uploads/2015/12/05/1618026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29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294</Words>
  <PresentationFormat>Экран (4:3)</PresentationFormat>
  <Paragraphs>126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25</cp:revision>
  <dcterms:created xsi:type="dcterms:W3CDTF">2019-01-12T06:26:07Z</dcterms:created>
  <dcterms:modified xsi:type="dcterms:W3CDTF">2019-03-04T06:23:15Z</dcterms:modified>
</cp:coreProperties>
</file>