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eurosad.by/images/thumbs/46/big-sosna-obyiknovenn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42918"/>
            <a:ext cx="7620000" cy="571500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00100" y="142852"/>
            <a:ext cx="607223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Уф –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уф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Слушайте, девчонки и мальчишки!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Уф –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уф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 Слушайте маленькие ребятишки!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Уф! Хорошо!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Дам ребятам добрые советы,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В них и спрятаны секреты,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Как здоровье сохранить.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Научу его ценить!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http://heliograph.ru/images/346793_kartinka-sova-s-ukazkoi.jp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286100"/>
            <a:ext cx="3297137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://kartinki-vernisazh.ru/_ph/14/1/846694201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928670"/>
            <a:ext cx="4000496" cy="4000496"/>
          </a:xfrm>
          <a:prstGeom prst="rect">
            <a:avLst/>
          </a:prstGeom>
          <a:noFill/>
        </p:spPr>
      </p:pic>
      <p:pic>
        <p:nvPicPr>
          <p:cNvPr id="21508" name="Picture 4" descr="https://ds04.infourok.ru/uploads/ex/0c1e/00001fa5-215fc950/hello_html_m3355e4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928670"/>
            <a:ext cx="3015025" cy="38576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1" y="4714884"/>
            <a:ext cx="3786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 СВИДАНЬЯ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!!!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co8tula.ru/upload/iblock/bd4/bd42ce31bd2f6b45292b7aa1b29981d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90"/>
            <a:ext cx="4314825" cy="476250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44291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Здравствуйте, малыши! А вот и я! Наступила зима, пора морозов, снегов, сквозняков и ветров. Мне, как и вам, очень хочется узнать о том, как же все-таки не заболеть в эту пору. А потом научить этому всех жителей моего тридесятого царства.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http://weclipart.com/gimg/639D968248B254AE/2242339-Patient-Stock-Vector-clipart-hospital-childr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062691" cy="4714908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857884" y="0"/>
            <a:ext cx="3143272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меня печальный вид,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Голова моя болит,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Я чихаю, я охрип.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Что такое?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Это – грипп!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Не румяный гриб в лесу,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А поганый гриб в носу!</a:t>
            </a:r>
            <a:endParaRPr lang="en-US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лежу в своей постели –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Мне положено болеть.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Поднялась температура,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Я лежу и не ропщу –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Пью соленую микстуру,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Кислой - горло полощу.</a:t>
            </a:r>
            <a:endParaRPr lang="en-US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Ставят на грудь </a:t>
            </a: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горчичник,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Говорят: «Терпи – отличник!»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После банок на боках,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Кожа в синих пятаках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День лежу, второй лежу,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Третий, в школу не хожу.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И друзей не подпускают –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Говорят, что заражу!                  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http://heliograph.ru/images/346793_kartinka-sova-s-ukazkoi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500042"/>
            <a:ext cx="3297137" cy="357190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45250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как вы думаете, как передается грипп?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28604"/>
            <a:ext cx="4143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Первый совет:  старайтесь не разговаривать с людьми, у которых есть признаки заболевания!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643050"/>
            <a:ext cx="4143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Второй совет: во время эпидемии гриппа старайтесь не посещать общественные места.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heliograph.ru/images/346793_kartinka-sova-s-ukazkoi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500042"/>
            <a:ext cx="3297137" cy="3571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5286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Больше пейте, принимайте лекарство, назначенное врачом, промывайте нос, используйте мед, цветы липы и мать и мачехи. Принимайте микстуру только под присмотром взрослых. Больше спите.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Четвертый совет:  используйте защитную марлевую маску.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Home\Downloads\268609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500173"/>
            <a:ext cx="3286148" cy="2464611"/>
          </a:xfrm>
          <a:prstGeom prst="rect">
            <a:avLst/>
          </a:prstGeom>
          <a:noFill/>
        </p:spPr>
      </p:pic>
      <p:pic>
        <p:nvPicPr>
          <p:cNvPr id="17411" name="Picture 3" descr="http://asbik.ru/wp-content/uploads/2016/12/medicinskaja-povjazka-na-lico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4143380"/>
            <a:ext cx="3425109" cy="2500330"/>
          </a:xfrm>
          <a:prstGeom prst="rect">
            <a:avLst/>
          </a:prstGeom>
          <a:noFill/>
        </p:spPr>
      </p:pic>
      <p:pic>
        <p:nvPicPr>
          <p:cNvPr id="17413" name="Picture 5" descr="https://der22.ru/wp-content/uploads/2016/03/man_dr_34100208_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18" y="4500570"/>
            <a:ext cx="2972672" cy="2181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142852"/>
            <a:ext cx="4286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Уф-уф. И про это много интересного написано в моей книжке. Например, правильное питание – залог здоровья. Принимайте витамины, кушайте больше овощей и фруктов!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heliograph.ru/images/346793_kartinka-sova-s-ukazkoi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500042"/>
            <a:ext cx="3297137" cy="3571900"/>
          </a:xfrm>
          <a:prstGeom prst="rect">
            <a:avLst/>
          </a:prstGeom>
          <a:noFill/>
        </p:spPr>
      </p:pic>
      <p:pic>
        <p:nvPicPr>
          <p:cNvPr id="16386" name="Picture 2" descr="https://im0-tub-ru.yandex.net/i?id=bf8be2ccab9bede32fcc98e1f12c26c0&amp;n=33&amp;h=315&amp;w=4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000240"/>
            <a:ext cx="4000500" cy="3000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co8tula.ru/upload/iblock/bd4/bd42ce31bd2f6b45292b7aa1b29981d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290"/>
            <a:ext cx="4314825" cy="4762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414340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в моих сказках, друзья не умеют руки мыть. Вы помните таких детей? как таких называют? (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Грязнули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замарашки, чумазые) Можете показать, как мыть умываться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im3-tub-ru.yandex.net/i?id=8180415ab776895bcb2cdd22d4ee3255&amp;n=33&amp;h=315&amp;w=4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1785926"/>
            <a:ext cx="4953033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285728"/>
            <a:ext cx="2571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Чтобы быть всегда в хорошей физической форме и не заболеть – соблюдайте режим дня! Это еще один совет.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heliograph.ru/images/346793_kartinka-sova-s-ukazkoi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500042"/>
            <a:ext cx="3297137" cy="3571900"/>
          </a:xfrm>
          <a:prstGeom prst="rect">
            <a:avLst/>
          </a:prstGeom>
          <a:noFill/>
        </p:spPr>
      </p:pic>
      <p:pic>
        <p:nvPicPr>
          <p:cNvPr id="14338" name="Picture 2" descr="https://im1-tub-ru.yandex.net/i?id=7fc57b11e3a67cd8ebfb3e04ad26d100&amp;n=33&amp;h=315&amp;w=4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2428868"/>
            <a:ext cx="6019841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2/24/174839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://www.sovetmultfilm.ru/images/sovetskiy_multfim_zavetnayamech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52"/>
            <a:ext cx="3714776" cy="2783496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407624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Когда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весной простыл,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К врачу пришел, совет спросил,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Ему сказали, «Ноги грей».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И эту вот микстуру пей.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А в садик не ходи-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Семь дней в постели проведи!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лежал почти два дня,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«Потом решил, что он здоров: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«Нет, так лежать не для меня,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Не буду слушать докторов!»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Но вскоре снова заболел…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Теперь опять лежит в постели,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И плачет: «Зря я не хотел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Лечиться,  как врачи велели!»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3" name="Picture 5" descr="http://i47.fastpic.ru/thumb/2013/0710/84/412d315fa28f25c7e8b9fd8bf9073484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7" y="2643182"/>
            <a:ext cx="2964393" cy="2214578"/>
          </a:xfrm>
          <a:prstGeom prst="rect">
            <a:avLst/>
          </a:prstGeom>
          <a:noFill/>
        </p:spPr>
      </p:pic>
      <p:pic>
        <p:nvPicPr>
          <p:cNvPr id="22535" name="Picture 7" descr="http://sovetskiymultik.at.ua/_ph/353/400852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643314"/>
            <a:ext cx="4286248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492</Words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8</cp:revision>
  <dcterms:created xsi:type="dcterms:W3CDTF">2017-01-29T17:42:08Z</dcterms:created>
  <dcterms:modified xsi:type="dcterms:W3CDTF">2017-01-29T18:49:45Z</dcterms:modified>
</cp:coreProperties>
</file>