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3" r:id="rId5"/>
    <p:sldId id="264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i="1" dirty="0" smtClean="0">
                <a:solidFill>
                  <a:srgbClr val="C00000"/>
                </a:solidFill>
                <a:latin typeface="Monotype Corsiva" pitchFamily="66" charset="0"/>
                <a:ea typeface="PMingLiU-ExtB" pitchFamily="18" charset="-120"/>
              </a:rPr>
              <a:t/>
            </a:r>
            <a:br>
              <a:rPr lang="ru-RU" sz="6600" i="1" dirty="0" smtClean="0">
                <a:solidFill>
                  <a:srgbClr val="C00000"/>
                </a:solidFill>
                <a:latin typeface="Monotype Corsiva" pitchFamily="66" charset="0"/>
                <a:ea typeface="PMingLiU-ExtB" pitchFamily="18" charset="-120"/>
              </a:rPr>
            </a:br>
            <a:r>
              <a:rPr lang="ru-RU" sz="6600" i="1" dirty="0" smtClean="0">
                <a:solidFill>
                  <a:srgbClr val="C00000"/>
                </a:solidFill>
                <a:latin typeface="Monotype Corsiva" pitchFamily="66" charset="0"/>
                <a:ea typeface="PMingLiU-ExtB" pitchFamily="18" charset="-120"/>
              </a:rPr>
              <a:t/>
            </a:r>
            <a:br>
              <a:rPr lang="ru-RU" sz="6600" i="1" dirty="0" smtClean="0">
                <a:solidFill>
                  <a:srgbClr val="C00000"/>
                </a:solidFill>
                <a:latin typeface="Monotype Corsiva" pitchFamily="66" charset="0"/>
                <a:ea typeface="PMingLiU-ExtB" pitchFamily="18" charset="-120"/>
              </a:rPr>
            </a:br>
            <a:r>
              <a:rPr lang="ru-RU" sz="6600" i="1" dirty="0" smtClean="0">
                <a:solidFill>
                  <a:srgbClr val="C00000"/>
                </a:solidFill>
                <a:latin typeface="Monotype Corsiva" pitchFamily="66" charset="0"/>
                <a:ea typeface="PMingLiU-ExtB" pitchFamily="18" charset="-120"/>
              </a:rPr>
              <a:t/>
            </a:r>
            <a:br>
              <a:rPr lang="ru-RU" sz="6600" i="1" dirty="0" smtClean="0">
                <a:solidFill>
                  <a:srgbClr val="C00000"/>
                </a:solidFill>
                <a:latin typeface="Monotype Corsiva" pitchFamily="66" charset="0"/>
                <a:ea typeface="PMingLiU-ExtB" pitchFamily="18" charset="-120"/>
              </a:rPr>
            </a:br>
            <a:r>
              <a:rPr lang="ru-RU" sz="6600" i="1" dirty="0" smtClean="0">
                <a:solidFill>
                  <a:srgbClr val="C00000"/>
                </a:solidFill>
                <a:latin typeface="Monotype Corsiva" pitchFamily="66" charset="0"/>
                <a:ea typeface="PMingLiU-ExtB" pitchFamily="18" charset="-120"/>
              </a:rPr>
              <a:t/>
            </a:r>
            <a:br>
              <a:rPr lang="ru-RU" sz="6600" i="1" dirty="0" smtClean="0">
                <a:solidFill>
                  <a:srgbClr val="C00000"/>
                </a:solidFill>
                <a:latin typeface="Monotype Corsiva" pitchFamily="66" charset="0"/>
                <a:ea typeface="PMingLiU-ExtB" pitchFamily="18" charset="-120"/>
              </a:rPr>
            </a:br>
            <a:r>
              <a:rPr lang="ru-RU" sz="6600" i="1" dirty="0" smtClean="0">
                <a:solidFill>
                  <a:srgbClr val="C00000"/>
                </a:solidFill>
                <a:latin typeface="Monotype Corsiva" pitchFamily="66" charset="0"/>
                <a:ea typeface="PMingLiU-ExtB" pitchFamily="18" charset="-120"/>
              </a:rPr>
              <a:t/>
            </a:r>
            <a:br>
              <a:rPr lang="ru-RU" sz="6600" i="1" dirty="0" smtClean="0">
                <a:solidFill>
                  <a:srgbClr val="C00000"/>
                </a:solidFill>
                <a:latin typeface="Monotype Corsiva" pitchFamily="66" charset="0"/>
                <a:ea typeface="PMingLiU-ExtB" pitchFamily="18" charset="-120"/>
              </a:rPr>
            </a:br>
            <a:r>
              <a:rPr lang="ru-RU" sz="6600" i="1" dirty="0" smtClean="0">
                <a:solidFill>
                  <a:srgbClr val="C00000"/>
                </a:solidFill>
                <a:latin typeface="Monotype Corsiva" pitchFamily="66" charset="0"/>
                <a:ea typeface="PMingLiU-ExtB" pitchFamily="18" charset="-120"/>
              </a:rPr>
              <a:t/>
            </a:r>
            <a:br>
              <a:rPr lang="ru-RU" sz="6600" i="1" dirty="0" smtClean="0">
                <a:solidFill>
                  <a:srgbClr val="C00000"/>
                </a:solidFill>
                <a:latin typeface="Monotype Corsiva" pitchFamily="66" charset="0"/>
                <a:ea typeface="PMingLiU-ExtB" pitchFamily="18" charset="-120"/>
              </a:rPr>
            </a:br>
            <a:r>
              <a:rPr lang="ru-RU" sz="6600" i="1" dirty="0" smtClean="0">
                <a:solidFill>
                  <a:srgbClr val="C00000"/>
                </a:solidFill>
                <a:latin typeface="Monotype Corsiva" pitchFamily="66" charset="0"/>
                <a:ea typeface="PMingLiU-ExtB" pitchFamily="18" charset="-120"/>
              </a:rPr>
              <a:t>ДОСУГ</a:t>
            </a:r>
            <a:br>
              <a:rPr lang="ru-RU" sz="6600" i="1" dirty="0" smtClean="0">
                <a:solidFill>
                  <a:srgbClr val="C00000"/>
                </a:solidFill>
                <a:latin typeface="Monotype Corsiva" pitchFamily="66" charset="0"/>
                <a:ea typeface="PMingLiU-ExtB" pitchFamily="18" charset="-120"/>
              </a:rPr>
            </a:br>
            <a:r>
              <a:rPr lang="ru-RU" sz="6600" i="1" dirty="0" smtClean="0">
                <a:solidFill>
                  <a:srgbClr val="C00000"/>
                </a:solidFill>
                <a:latin typeface="Monotype Corsiva" pitchFamily="66" charset="0"/>
                <a:ea typeface="PMingLiU-ExtB" pitchFamily="18" charset="-120"/>
              </a:rPr>
              <a:t>ПУШКИНСКИЕ ЧТЕНИЯ</a:t>
            </a:r>
            <a:endParaRPr lang="ru-RU" sz="6600" b="1" i="1" dirty="0">
              <a:solidFill>
                <a:srgbClr val="C00000"/>
              </a:solidFill>
              <a:latin typeface="Monotype Corsiva" pitchFamily="66" charset="0"/>
              <a:ea typeface="PMingLiU-ExtB" pitchFamily="18" charset="-12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6400800" cy="178595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B050"/>
                </a:solidFill>
              </a:rPr>
              <a:t>ВЫПОЛНИЛА ВОСПИТАТЕЛЬ ПЕРВОЙ КВАЛИФИКАЦИОННОЙ КАТЕГОРИИ </a:t>
            </a:r>
          </a:p>
          <a:p>
            <a:r>
              <a:rPr lang="ru-RU" sz="2000" dirty="0" smtClean="0">
                <a:solidFill>
                  <a:srgbClr val="00B050"/>
                </a:solidFill>
              </a:rPr>
              <a:t>Фомина Галина Викторовна</a:t>
            </a:r>
            <a:endParaRPr lang="ru-RU" sz="2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Он гениальный был, о нем мы помним много лет. И вот поэтому сейчас мы в сказку приглашаем вас.</a:t>
            </a:r>
            <a:endParaRPr lang="ru-RU" sz="2800" dirty="0"/>
          </a:p>
        </p:txBody>
      </p:sp>
      <p:pic>
        <p:nvPicPr>
          <p:cNvPr id="4" name="Содержимое 3" descr="пушки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1600200"/>
            <a:ext cx="4500593" cy="52578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укоморь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05" y="0"/>
            <a:ext cx="8987651" cy="671514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27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42852"/>
            <a:ext cx="8072494" cy="650085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етушо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14290"/>
            <a:ext cx="8643998" cy="642942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цариц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858" y="214290"/>
            <a:ext cx="8606421" cy="642942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65</TotalTime>
  <Words>29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      ДОСУГ ПУШКИНСКИЕ ЧТЕНИЯ</vt:lpstr>
      <vt:lpstr>Он гениальный был, о нем мы помним много лет. И вот поэтому сейчас мы в сказку приглашаем вас.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осень</dc:title>
  <dc:creator>Галина</dc:creator>
  <cp:lastModifiedBy>USER</cp:lastModifiedBy>
  <cp:revision>10</cp:revision>
  <dcterms:created xsi:type="dcterms:W3CDTF">2016-10-06T09:57:55Z</dcterms:created>
  <dcterms:modified xsi:type="dcterms:W3CDTF">2019-03-04T10:00:02Z</dcterms:modified>
</cp:coreProperties>
</file>