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8" r:id="rId10"/>
    <p:sldId id="269" r:id="rId11"/>
    <p:sldId id="264" r:id="rId12"/>
    <p:sldId id="265" r:id="rId13"/>
    <p:sldId id="266" r:id="rId14"/>
    <p:sldId id="267" r:id="rId15"/>
    <p:sldId id="270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9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93663-9F02-407B-B063-B3613122A977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43065-3488-40A7-B1D4-54CCD1B4F3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72207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русского языка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7088832" cy="108012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Красова И.А.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mmedia.ozone.ru/multimedia/10198490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2348880"/>
            <a:ext cx="1813881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496944" cy="453650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УЗНАТЬ</a:t>
            </a:r>
          </a:p>
          <a:p>
            <a:pPr algn="l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ВЫПОЛНЯТЬ</a:t>
            </a:r>
          </a:p>
          <a:p>
            <a:pPr algn="l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УЧИТЬСЯ</a:t>
            </a:r>
          </a:p>
          <a:p>
            <a:pPr algn="l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БЫТЬ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1772816"/>
            <a:ext cx="6203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слова, обозначающие предметы и действия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2924944"/>
            <a:ext cx="5099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постановку вопроса к этим словам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40892" y="4077072"/>
            <a:ext cx="13677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слушать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5229200"/>
            <a:ext cx="5568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внимательными, доброжелательными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12560" y="2130425"/>
            <a:ext cx="72008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052736"/>
            <a:ext cx="1278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717032"/>
            <a:ext cx="1278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916832"/>
            <a:ext cx="1275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2924944"/>
            <a:ext cx="1278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1052736"/>
            <a:ext cx="13035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47664" y="1916832"/>
            <a:ext cx="22156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СКВОРЕЦ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63688" y="2924944"/>
            <a:ext cx="2230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75656" y="3717032"/>
            <a:ext cx="15255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ГРОЗА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1052736"/>
            <a:ext cx="30833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ДЕЛАЕТ?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3928" y="1916832"/>
            <a:ext cx="30833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ДЕЛАЕТ?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67944" y="2924944"/>
            <a:ext cx="30833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ДЕЛАЕТ?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5856" y="3717032"/>
            <a:ext cx="30833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ДЕЛАЕТ?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68144" y="1052736"/>
            <a:ext cx="1728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БЕЖИТ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92280" y="1916832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ПОЁТ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236296" y="2924944"/>
            <a:ext cx="1531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РЕВЁТ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16216" y="3717032"/>
            <a:ext cx="13340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ИДЁТ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28584" y="2130425"/>
            <a:ext cx="792088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848872" cy="393799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всю зиму в шубе спал,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Лапу бурую сосал.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проснувшись, стал реветь.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зверь лесной - …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Ирина\Desktop\МЕДВЕД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908720"/>
            <a:ext cx="6480720" cy="4860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40552" y="2130425"/>
            <a:ext cx="108012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052736"/>
            <a:ext cx="1278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052736"/>
            <a:ext cx="1704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ВЬЮГА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1052736"/>
            <a:ext cx="3413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СДЕЛАЛА?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1052736"/>
            <a:ext cx="20596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НАМЕЛА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628800"/>
            <a:ext cx="1278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1628800"/>
            <a:ext cx="13356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1628800"/>
            <a:ext cx="31173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СДЕЛАЛ?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00192" y="1628800"/>
            <a:ext cx="2173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ЗАВАЛИЛ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2204864"/>
            <a:ext cx="1278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2204864"/>
            <a:ext cx="1531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ВЕТЕР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2204864"/>
            <a:ext cx="28412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ДЕЛАЛ?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2204864"/>
            <a:ext cx="2958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РАСКАЧИВАЛ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2852936"/>
            <a:ext cx="1278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75656" y="2852936"/>
            <a:ext cx="1612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ДЯТЕЛ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31840" y="2852936"/>
            <a:ext cx="28412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ДЕЛАЛ?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12160" y="2852936"/>
            <a:ext cx="19675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ДОЛБИЛ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Ь -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276872"/>
            <a:ext cx="14401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6 Б.,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276872"/>
            <a:ext cx="16561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5 ЗВ.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Дуга 9"/>
          <p:cNvSpPr/>
          <p:nvPr/>
        </p:nvSpPr>
        <p:spPr>
          <a:xfrm rot="8098686">
            <a:off x="640102" y="1909478"/>
            <a:ext cx="914400" cy="1274029"/>
          </a:xfrm>
          <a:prstGeom prst="arc">
            <a:avLst>
              <a:gd name="adj1" fmla="val 15484546"/>
              <a:gd name="adj2" fmla="val 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8098686">
            <a:off x="1423767" y="1257838"/>
            <a:ext cx="1831481" cy="2037465"/>
          </a:xfrm>
          <a:prstGeom prst="arc">
            <a:avLst>
              <a:gd name="adj1" fmla="val 15484546"/>
              <a:gd name="adj2" fmla="val 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1475656" y="2060848"/>
            <a:ext cx="216024" cy="2880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0" name="Picture 2" descr="http://pngimg.com/uploads/bell/bell_PNG5354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2060848"/>
            <a:ext cx="288032" cy="399121"/>
          </a:xfrm>
          <a:prstGeom prst="rect">
            <a:avLst/>
          </a:prstGeom>
          <a:noFill/>
        </p:spPr>
      </p:pic>
      <p:pic>
        <p:nvPicPr>
          <p:cNvPr id="16" name="Picture 2" descr="http://pngimg.com/uploads/bell/bell_PNG5354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2060848"/>
            <a:ext cx="288032" cy="399121"/>
          </a:xfrm>
          <a:prstGeom prst="rect">
            <a:avLst/>
          </a:prstGeom>
          <a:noFill/>
        </p:spPr>
      </p:pic>
      <p:pic>
        <p:nvPicPr>
          <p:cNvPr id="17" name="Picture 2" descr="http://pngimg.com/uploads/bell/bell_PNG5354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2060848"/>
            <a:ext cx="288032" cy="399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C:\Users\Ирина\Desktop\ОТКРЫТЫЙ УРОК ПО РУССКОМУ ЯЗЫКУ\р.яз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836712"/>
            <a:ext cx="7654503" cy="47734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91680" y="1628800"/>
            <a:ext cx="292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1628800"/>
            <a:ext cx="296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1628800"/>
            <a:ext cx="332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1628800"/>
            <a:ext cx="336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20272" y="1628800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1916832"/>
            <a:ext cx="296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1916832"/>
            <a:ext cx="332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63888" y="1916832"/>
            <a:ext cx="296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20072" y="1916832"/>
            <a:ext cx="332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60232" y="1916832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187624" y="1988840"/>
            <a:ext cx="10801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555776" y="1988840"/>
            <a:ext cx="10801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27584" y="2276872"/>
            <a:ext cx="10801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419872" y="2276872"/>
            <a:ext cx="10801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220072" y="1988840"/>
            <a:ext cx="10801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784976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важного сегодня вы узнали?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 пригодятся полученные знания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84568" y="3886200"/>
            <a:ext cx="648072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784976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84568" y="3886200"/>
            <a:ext cx="648072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56576" y="2130425"/>
            <a:ext cx="1008112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20688"/>
            <a:ext cx="6400800" cy="5018112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ЖИРАФ</a:t>
            </a:r>
            <a:endParaRPr lang="ru-RU" sz="7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www.eradetstva.ru/products_pictures/big/Setchatyy_zhiraf_XL-67641-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2204864"/>
            <a:ext cx="3728448" cy="3960440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5292080" y="548680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40552" y="2130425"/>
            <a:ext cx="648072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6672"/>
            <a:ext cx="6400800" cy="5162128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МАШИНА</a:t>
            </a:r>
            <a:endParaRPr lang="ru-RU" sz="7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photoshop-kopona.com/uploads/posts/2018-04/1523011858_ferrari-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2492896"/>
            <a:ext cx="5040560" cy="3077394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5148064" y="980728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84568" y="2130425"/>
            <a:ext cx="1008112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64704"/>
            <a:ext cx="6400800" cy="4874096"/>
          </a:xfrm>
        </p:spPr>
        <p:txBody>
          <a:bodyPr/>
          <a:lstStyle/>
          <a:p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ЧАСЫ</a:t>
            </a:r>
            <a:endParaRPr lang="ru-RU" sz="7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gorizont-spb.ru/images/gifts_ru/5/9/5968.59_1_tif_1000x1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2060848"/>
            <a:ext cx="4320480" cy="432048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5580112" y="620688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0592" y="2130425"/>
            <a:ext cx="792088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836712"/>
            <a:ext cx="6400800" cy="4802088"/>
          </a:xfrm>
        </p:spPr>
        <p:txBody>
          <a:bodyPr/>
          <a:lstStyle/>
          <a:p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ЩАВЕЛЬ</a:t>
            </a:r>
            <a:endParaRPr lang="ru-RU" sz="7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ekskyl.ru/wp-content/uploads/2017/05/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916832"/>
            <a:ext cx="4176464" cy="4176465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5148064" y="764704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12560" y="2130425"/>
            <a:ext cx="93610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5638800"/>
          </a:xfrm>
        </p:spPr>
        <p:txBody>
          <a:bodyPr/>
          <a:lstStyle/>
          <a:p>
            <a:endParaRPr lang="ru-RU" dirty="0" smtClean="0"/>
          </a:p>
          <a:p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ЩУКА</a:t>
            </a:r>
            <a:endParaRPr lang="ru-RU" sz="7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900igr.net/up/datai/240804/0003-003-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1196752"/>
            <a:ext cx="3096344" cy="4128459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4499992" y="620688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84568" y="2130425"/>
            <a:ext cx="93610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5306144"/>
          </a:xfrm>
        </p:spPr>
        <p:txBody>
          <a:bodyPr/>
          <a:lstStyle/>
          <a:p>
            <a:endParaRPr lang="ru-RU" dirty="0" smtClean="0"/>
          </a:p>
          <a:p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ЧУЧЕЛО</a:t>
            </a:r>
            <a:endParaRPr lang="ru-RU" sz="7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www.yuterra.life/upload/images/10/15/12815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2204864"/>
            <a:ext cx="3672408" cy="3672409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3635896" y="908720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28584" y="1916832"/>
            <a:ext cx="9718848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8496944" cy="6120680"/>
          </a:xfrm>
        </p:spPr>
        <p:txBody>
          <a:bodyPr/>
          <a:lstStyle/>
          <a:p>
            <a:pPr algn="l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556792"/>
            <a:ext cx="19239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ЖИРАФ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204864"/>
            <a:ext cx="25122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МАШИНА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780928"/>
            <a:ext cx="16203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3356992"/>
            <a:ext cx="22833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ЩАВЕЛЬ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4005064"/>
            <a:ext cx="2204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ЧУЧЕЛО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4653136"/>
            <a:ext cx="16979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ЩУКА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764704"/>
            <a:ext cx="2756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КТО? ЧТО?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476672"/>
            <a:ext cx="36427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ДЕЛАЕТ?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ДЕЛАЮТ?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556792"/>
            <a:ext cx="18456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СТОИТ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132856"/>
            <a:ext cx="14253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ЕДЕТ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2708920"/>
            <a:ext cx="2335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ТИКАЮТ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3356992"/>
            <a:ext cx="19749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РАСТЁТ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4005064"/>
            <a:ext cx="34288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ОТПУГИВАЕТ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4653136"/>
            <a:ext cx="2265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ПЛЫВЁТ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971600" y="2132856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1619672" y="2780928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899592" y="3356992"/>
            <a:ext cx="64807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899592" y="3933056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827584" y="4581128"/>
            <a:ext cx="64807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899592" y="5229200"/>
            <a:ext cx="7920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2/b6e0dc2bf092fd1a79d6ca9c48ff3458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208912" cy="30963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«Слова отвечающие на вопросы 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«КТО?», «ЧТО?», 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«ЧТО ДЕЛАТЬ?», «ЧТО СДЕЛАТЬ?»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184</Words>
  <Application>Microsoft Office PowerPoint</Application>
  <PresentationFormat>Экран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Урок  русского языка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Тема урока:</vt:lpstr>
      <vt:lpstr>Задачи урока:</vt:lpstr>
      <vt:lpstr>Слайд 11</vt:lpstr>
      <vt:lpstr>Слайд 12</vt:lpstr>
      <vt:lpstr>Слайд 13</vt:lpstr>
      <vt:lpstr>Слайд 14</vt:lpstr>
      <vt:lpstr>МЕБЕЛЬ - </vt:lpstr>
      <vt:lpstr>Слайд 16</vt:lpstr>
      <vt:lpstr>Что важного сегодня вы узнали?  Где пригодятся полученные знания?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5</cp:revision>
  <dcterms:created xsi:type="dcterms:W3CDTF">2019-02-23T11:57:14Z</dcterms:created>
  <dcterms:modified xsi:type="dcterms:W3CDTF">2019-03-04T17:30:39Z</dcterms:modified>
</cp:coreProperties>
</file>