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sldIdLst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4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F32822-E8F4-4ADC-B1C4-17971198B302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30535E-F323-4CDA-94AD-0DF318F250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9144000" cy="5838825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ru-RU" sz="3600" dirty="0" smtClean="0"/>
              <a:t>			Мы сталкиваемся с ними гораздо чаще, чем принято думать. </a:t>
            </a:r>
          </a:p>
          <a:p>
            <a:pPr lvl="1">
              <a:buNone/>
            </a:pPr>
            <a:r>
              <a:rPr lang="ru-RU" sz="3600" dirty="0" smtClean="0"/>
              <a:t>	Всходит ли тесто, появляется пятна плесени на хлебе, отхлебываем холодный квас, получаем ли укол антибиотиков.… </a:t>
            </a:r>
          </a:p>
          <a:p>
            <a:pPr lvl="1">
              <a:buNone/>
            </a:pPr>
            <a:r>
              <a:rPr lang="ru-RU" sz="3600" dirty="0" smtClean="0"/>
              <a:t>	Нигде не обошлось без встречи с этими организмами или результатом их жизнедеятельности.</a:t>
            </a:r>
          </a:p>
          <a:p>
            <a:pPr>
              <a:buNone/>
            </a:pPr>
            <a:r>
              <a:rPr lang="ru-RU" sz="3600" dirty="0" smtClean="0"/>
              <a:t>		Вы уже догадались, о чем пойдет речь на этом уроке?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04664"/>
            <a:ext cx="2952328" cy="496855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В сосновом лесу встречается обычно много маслят, а в березовом растут подберезовики. Почему шляпочные грибы растут рядом с деревьями? Приведите примеры таких известных вам устойчивых п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ар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Содержимое 6" descr="симби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26337" y="692697"/>
            <a:ext cx="4813794" cy="43204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4042792" cy="1412776"/>
          </a:xfrm>
        </p:spPr>
        <p:txBody>
          <a:bodyPr/>
          <a:lstStyle/>
          <a:p>
            <a:r>
              <a:rPr lang="ru-RU" dirty="0" smtClean="0"/>
              <a:t>Заполните схему: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052736"/>
            <a:ext cx="3008313" cy="5073427"/>
          </a:xfrm>
        </p:spPr>
        <p:txBody>
          <a:bodyPr/>
          <a:lstStyle/>
          <a:p>
            <a:r>
              <a:rPr lang="ru-RU" sz="2400" dirty="0" smtClean="0"/>
              <a:t>	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Гриб				деревья</a:t>
            </a:r>
            <a:endParaRPr lang="ru-RU" dirty="0"/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4283968" y="2204864"/>
            <a:ext cx="4104456" cy="151216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 rot="10800000">
            <a:off x="4139952" y="476672"/>
            <a:ext cx="4032448" cy="122413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916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Многообразие грибов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836712"/>
            <a:ext cx="4608512" cy="26642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 время Великой Отечественной войны с помощью пенициллина врачи спасли жизнь многим раненым, остановив воспалительные гнойные процессы. Объясните, какое отношение к грибам имеет это лекарство?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908720"/>
            <a:ext cx="4103439" cy="23042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Часто можно видеть на хлебе, лимоне образование белого пушка при хранении продуктов в сыром месте. Что представляет собой белый пушок?</a:t>
            </a:r>
          </a:p>
        </p:txBody>
      </p:sp>
      <p:pic>
        <p:nvPicPr>
          <p:cNvPr id="10" name="Содержимое 9" descr="плесень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3501008"/>
            <a:ext cx="3834362" cy="3096344"/>
          </a:xfrm>
        </p:spPr>
      </p:pic>
      <p:pic>
        <p:nvPicPr>
          <p:cNvPr id="11" name="Содержимое 10" descr="плесень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6056" y="3501008"/>
            <a:ext cx="3456384" cy="29621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Съедобные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ядовитые</a:t>
            </a:r>
            <a:endParaRPr lang="ru-RU" dirty="0"/>
          </a:p>
        </p:txBody>
      </p:sp>
      <p:pic>
        <p:nvPicPr>
          <p:cNvPr id="10" name="Содержимое 9" descr="ядов.грибы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708920"/>
            <a:ext cx="4006421" cy="3240360"/>
          </a:xfrm>
        </p:spPr>
      </p:pic>
      <p:pic>
        <p:nvPicPr>
          <p:cNvPr id="9" name="Содержимое 8" descr="лисички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6" y="2780928"/>
            <a:ext cx="4032447" cy="3024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Вопросы:</a:t>
            </a:r>
            <a:br>
              <a:rPr lang="ru-RU" sz="2400" dirty="0" smtClean="0"/>
            </a:br>
            <a:r>
              <a:rPr lang="ru-RU" sz="2400" dirty="0" smtClean="0"/>
              <a:t>1.Почему настоящий грибник никогда не пнет даже совершенно бесполезную, с его точки зрения, “поганку”? Надо ли уничтожать ядовитые грибы? </a:t>
            </a:r>
            <a:br>
              <a:rPr lang="ru-RU" sz="2400" dirty="0" smtClean="0"/>
            </a:br>
            <a:r>
              <a:rPr lang="ru-RU" sz="2400" dirty="0" smtClean="0"/>
              <a:t>2.Почему не стоит употреблять в пищу старые съедобные грибы и грибы, растущие вдоль автомобильных дорог?</a:t>
            </a:r>
            <a:r>
              <a:rPr lang="ru-RU" sz="2000" dirty="0" smtClean="0"/>
              <a:t>  </a:t>
            </a:r>
            <a:endParaRPr lang="ru-RU" sz="2000" dirty="0"/>
          </a:p>
        </p:txBody>
      </p:sp>
      <p:pic>
        <p:nvPicPr>
          <p:cNvPr id="9" name="Содержимое 8" descr="мухом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3140968"/>
            <a:ext cx="4479374" cy="27996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грибов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Корм для животных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1844824"/>
            <a:ext cx="4041775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Порча продуктов питания</a:t>
            </a:r>
            <a:endParaRPr lang="ru-RU" dirty="0"/>
          </a:p>
        </p:txBody>
      </p:sp>
      <p:pic>
        <p:nvPicPr>
          <p:cNvPr id="7" name="Содержимое 6" descr="корм для животных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348880"/>
            <a:ext cx="3960440" cy="2952328"/>
          </a:xfrm>
        </p:spPr>
      </p:pic>
      <p:pic>
        <p:nvPicPr>
          <p:cNvPr id="8" name="Содержимое 7" descr="плесень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6056" y="3356992"/>
            <a:ext cx="3384376" cy="28459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4040188" cy="1080121"/>
          </a:xfrm>
        </p:spPr>
        <p:txBody>
          <a:bodyPr>
            <a:normAutofit/>
          </a:bodyPr>
          <a:lstStyle/>
          <a:p>
            <a:r>
              <a:rPr lang="ru-RU" dirty="0" smtClean="0"/>
              <a:t>Разрушают древесину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Разлагают мертвые останки организмов</a:t>
            </a:r>
            <a:endParaRPr lang="ru-RU" dirty="0"/>
          </a:p>
        </p:txBody>
      </p:sp>
      <p:pic>
        <p:nvPicPr>
          <p:cNvPr id="12" name="Содержимое 11" descr="трутовик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03118"/>
            <a:ext cx="3888432" cy="2922026"/>
          </a:xfrm>
        </p:spPr>
      </p:pic>
      <p:pic>
        <p:nvPicPr>
          <p:cNvPr id="13" name="Содержимое 12" descr="навозник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32041" y="2852936"/>
            <a:ext cx="3588864" cy="3096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сыроварен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38648"/>
            <a:ext cx="8093437" cy="60700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Давайте, сделаем вывод: почему грибы выделены в особое царство?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Рефлексия: упражнение </a:t>
            </a:r>
            <a:r>
              <a:rPr lang="ru-RU" b="1" i="1" dirty="0" smtClean="0"/>
              <a:t> «</a:t>
            </a:r>
            <a:r>
              <a:rPr lang="ru-RU" i="1" dirty="0" err="1" smtClean="0"/>
              <a:t>Плюс-минус-интересно</a:t>
            </a:r>
            <a:r>
              <a:rPr lang="ru-RU" i="1" dirty="0" smtClean="0"/>
              <a:t>».</a:t>
            </a:r>
            <a:r>
              <a:rPr lang="ru-RU" dirty="0" smtClean="0"/>
              <a:t> Оцените, себя.</a:t>
            </a:r>
          </a:p>
          <a:p>
            <a:pPr>
              <a:buNone/>
            </a:pPr>
            <a:r>
              <a:rPr lang="ru-RU" dirty="0" smtClean="0"/>
              <a:t>Плюс (понравилось на уроке, информация и формы работы)</a:t>
            </a:r>
          </a:p>
          <a:p>
            <a:pPr>
              <a:buNone/>
            </a:pPr>
            <a:r>
              <a:rPr lang="ru-RU" dirty="0" smtClean="0"/>
              <a:t>Минус (не понравилось на уроке, показалось скучным, вызвало неприязнь, осталось непонятным)</a:t>
            </a:r>
          </a:p>
          <a:p>
            <a:pPr>
              <a:buNone/>
            </a:pPr>
            <a:r>
              <a:rPr lang="ru-RU" dirty="0" smtClean="0"/>
              <a:t>Интересно (любопытные факты, о которых узнали на уроке и что бы еще хотелось узнать по данной проблеме, вопросы к учителю 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034682"/>
          </a:xfrm>
        </p:spPr>
        <p:txBody>
          <a:bodyPr>
            <a:normAutofit fontScale="90000"/>
          </a:bodyPr>
          <a:lstStyle/>
          <a:p>
            <a:pPr lvl="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Интересные факты об этих организмах: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некоторые из них могут источать запахи;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некоторые светятся;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некоторые за 2 часа увеличиваются в размере на 50 см. при этом живут лишь сутки;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из некоторых изготавливали материю;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 некоторые охотятся на мух…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Итак,  мы приступаем к знакомству с удивительным Царством … </a:t>
            </a:r>
            <a:endParaRPr lang="ru-RU" dirty="0"/>
          </a:p>
        </p:txBody>
      </p:sp>
      <p:pic>
        <p:nvPicPr>
          <p:cNvPr id="5" name="Содержимое 4" descr="лес и грибы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276872"/>
            <a:ext cx="6048672" cy="367240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/>
          <a:lstStyle/>
          <a:p>
            <a:r>
              <a:rPr lang="ru-RU" dirty="0" smtClean="0"/>
              <a:t>Французский ученый ботаник </a:t>
            </a:r>
            <a:r>
              <a:rPr lang="ru-RU" dirty="0" err="1" smtClean="0"/>
              <a:t>Вайян</a:t>
            </a:r>
            <a:r>
              <a:rPr lang="ru-RU" dirty="0" smtClean="0"/>
              <a:t>, выступая в 1918 году в Париже, охарактеризовал грибы, как дьявольское произведение, нарушающее общую гармонию природы. Он заявил, что грибы созданы дьяволом только для того, чтобы смущать и приводить в отчаянье самых талантливых ботаников. </a:t>
            </a:r>
          </a:p>
          <a:p>
            <a:r>
              <a:rPr lang="ru-RU" b="1" dirty="0" smtClean="0"/>
              <a:t>Чем же грибы заслужили такое описание? Прав ли ученый, назвав так грибы?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Проблема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Царства Грибы.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Задание: </a:t>
            </a:r>
            <a:r>
              <a:rPr lang="ru-RU" dirty="0" smtClean="0"/>
              <a:t>выявите признаки грибов характерные для растений, и для животных, выделите признаки, выделяющие их в отдельное царство. Составьте таблицу.</a:t>
            </a:r>
          </a:p>
          <a:p>
            <a:r>
              <a:rPr lang="ru-RU" dirty="0" smtClean="0"/>
              <a:t>Признаки, характерные для грибов</a:t>
            </a:r>
          </a:p>
          <a:p>
            <a:r>
              <a:rPr lang="ru-RU" dirty="0" smtClean="0"/>
              <a:t>Признаки, сближающие с растениями</a:t>
            </a:r>
          </a:p>
          <a:p>
            <a:r>
              <a:rPr lang="ru-RU" dirty="0" smtClean="0"/>
              <a:t>Признаки, сближающие с животными</a:t>
            </a:r>
          </a:p>
          <a:p>
            <a:pPr lvl="0">
              <a:buNone/>
            </a:pP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Строение грибов.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1524000"/>
            <a:ext cx="3286001" cy="48573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Вспомните осенний лес. Запах грибов. Наконец, вы нашли гриб и срезали его. Объясните, почему срезанный вами гриб представляет собой лишь часть организма?</a:t>
            </a:r>
            <a:endParaRPr lang="ru-RU" sz="2400" dirty="0"/>
          </a:p>
        </p:txBody>
      </p:sp>
      <p:pic>
        <p:nvPicPr>
          <p:cNvPr id="7" name="Содержимое 6" descr="лес и грибы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459638" y="1556792"/>
            <a:ext cx="5299789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08313" cy="5865515"/>
          </a:xfrm>
        </p:spPr>
        <p:txBody>
          <a:bodyPr/>
          <a:lstStyle/>
          <a:p>
            <a:r>
              <a:rPr lang="ru-RU" sz="2800" b="1" dirty="0" smtClean="0"/>
              <a:t>Задание</a:t>
            </a:r>
            <a:r>
              <a:rPr lang="ru-RU" sz="2800" dirty="0" smtClean="0"/>
              <a:t>: нарисуйте шляпочный гриб и подпишите его части. На рисунке подпишите плодовое тело, почвенную грибницу, шляпку, ножку гриба.</a:t>
            </a:r>
          </a:p>
          <a:p>
            <a:endParaRPr lang="ru-RU" dirty="0"/>
          </a:p>
        </p:txBody>
      </p:sp>
      <p:pic>
        <p:nvPicPr>
          <p:cNvPr id="9" name="Содержимое 8" descr="строений г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908720"/>
            <a:ext cx="4166241" cy="4698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Грибы не содержат зеленого пигмента хлорофилла, а все же в своем теле имеют органические вещества. Предположите, как гриб их получает?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6" name="Содержимое 5" descr="лес и грибы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049298"/>
            <a:ext cx="6768752" cy="45326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2987824" cy="136815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Прочитайте сказку «Как дружат деревья и грибы».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1" y="1340768"/>
            <a:ext cx="2232248" cy="4785395"/>
          </a:xfrm>
        </p:spPr>
        <p:txBody>
          <a:bodyPr/>
          <a:lstStyle/>
          <a:p>
            <a:pPr fontAlgn="base"/>
            <a:r>
              <a:rPr lang="ru-RU" sz="2400" b="1" dirty="0" smtClean="0"/>
              <a:t>Задание:</a:t>
            </a:r>
            <a:endParaRPr lang="ru-RU" sz="2400" dirty="0" smtClean="0"/>
          </a:p>
          <a:p>
            <a:pPr fontAlgn="base"/>
            <a:r>
              <a:rPr lang="ru-RU" sz="2400" dirty="0" smtClean="0"/>
              <a:t>Какое биологическое явление описывается в этой сказке</a:t>
            </a:r>
            <a:r>
              <a:rPr lang="ru-RU" dirty="0" smtClean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83768" y="273050"/>
            <a:ext cx="6408712" cy="6324302"/>
          </a:xfrm>
        </p:spPr>
        <p:txBody>
          <a:bodyPr>
            <a:normAutofit fontScale="25000" lnSpcReduction="20000"/>
          </a:bodyPr>
          <a:lstStyle/>
          <a:p>
            <a:pPr fontAlgn="base">
              <a:buNone/>
            </a:pPr>
            <a:r>
              <a:rPr lang="ru-RU" dirty="0" smtClean="0"/>
              <a:t>	</a:t>
            </a:r>
            <a:r>
              <a:rPr lang="ru-RU" sz="9600" dirty="0" smtClean="0"/>
              <a:t>В молодом осиннике среди шума ещё не опавшей листвы однажды появился крепкий, яркий гриб. Был он настоящим красавцем: на толстой упругой ножке красовалась красная шляпка. Шло время, гриб подрастал и не успевал принимать от лесных жителей многочисленные комплименты. Наконец, он так зазнался, что перестал здороваться со своими соседками - молодыми осинками. Они казались ему уродливыми и скучными. Он говорил, что ему стыдно жить рядом с такими соседями. Не выдержали скромные осинки такой неблагодарности и решили проучить зазнайку. Перестали они его кормить, стал наш гриб на глазах таять, болеть и от его былой красоты не осталось и следа. Собрался он с силами и попросил прощения. Обещал, что никогда не обидит тех, кто помог ему вырасти. С тех пор так и живут они, помогая друг другу каждый по - своему.</a:t>
            </a:r>
          </a:p>
          <a:p>
            <a:pPr fontAlgn="base">
              <a:buNone/>
            </a:pPr>
            <a:endParaRPr lang="ru-RU" b="1" dirty="0" smtClean="0"/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129</TotalTime>
  <Words>305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36" baseType="lpstr">
      <vt:lpstr>Arial</vt:lpstr>
      <vt:lpstr>Book Antiqua</vt:lpstr>
      <vt:lpstr>Calibri</vt:lpstr>
      <vt:lpstr>Constantia</vt:lpstr>
      <vt:lpstr>Georgia</vt:lpstr>
      <vt:lpstr>Lucida Sans</vt:lpstr>
      <vt:lpstr>Times New Roman</vt:lpstr>
      <vt:lpstr>Trebuchet MS</vt:lpstr>
      <vt:lpstr>Tw Cen MT</vt:lpstr>
      <vt:lpstr>Wingdings</vt:lpstr>
      <vt:lpstr>Wingdings 2</vt:lpstr>
      <vt:lpstr>Wingdings 3</vt:lpstr>
      <vt:lpstr>Апекс</vt:lpstr>
      <vt:lpstr>Бумажная</vt:lpstr>
      <vt:lpstr>Изящная</vt:lpstr>
      <vt:lpstr>1_Бумажная</vt:lpstr>
      <vt:lpstr>1_Официальная</vt:lpstr>
      <vt:lpstr>Обычная</vt:lpstr>
      <vt:lpstr>Презентация PowerPoint</vt:lpstr>
      <vt:lpstr>Интересные факты об этих организмах: 1. некоторые из них могут источать запахи; 2. некоторые светятся; 3. некоторые за 2 часа увеличиваются в размере на 50 см. при этом живут лишь сутки; 4. из некоторых изготавливали материю; 5. некоторые охотятся на мух… </vt:lpstr>
      <vt:lpstr>Итак,  мы приступаем к знакомству с удивительным Царством … </vt:lpstr>
      <vt:lpstr> Проблема</vt:lpstr>
      <vt:lpstr>Общая характеристика Царства Грибы. </vt:lpstr>
      <vt:lpstr>Строение грибов. </vt:lpstr>
      <vt:lpstr>Презентация PowerPoint</vt:lpstr>
      <vt:lpstr>Грибы не содержат зеленого пигмента хлорофилла, а все же в своем теле имеют органические вещества. Предположите, как гриб их получает? </vt:lpstr>
      <vt:lpstr>Прочитайте сказку «Как дружат деревья и грибы». </vt:lpstr>
      <vt:lpstr>В сосновом лесу встречается обычно много маслят, а в березовом растут подберезовики. Почему шляпочные грибы растут рядом с деревьями? Приведите примеры таких известных вам устойчивых пар</vt:lpstr>
      <vt:lpstr>Заполните схему:</vt:lpstr>
      <vt:lpstr>Многообразие грибов</vt:lpstr>
      <vt:lpstr>грибы</vt:lpstr>
      <vt:lpstr>Вопросы: 1.Почему настоящий грибник никогда не пнет даже совершенно бесполезную, с его точки зрения, “поганку”? Надо ли уничтожать ядовитые грибы?  2.Почему не стоит употреблять в пищу старые съедобные грибы и грибы, растущие вдоль автомобильных дорог?  </vt:lpstr>
      <vt:lpstr>Значение грибов</vt:lpstr>
      <vt:lpstr>Презентация PowerPoint</vt:lpstr>
      <vt:lpstr>Презентация PowerPoint</vt:lpstr>
      <vt:lpstr>Давайте, сделаем вывод: почему грибы выделены в особое царство?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Грибы</dc:title>
  <dc:creator>Admin</dc:creator>
  <cp:lastModifiedBy>Windows User</cp:lastModifiedBy>
  <cp:revision>14</cp:revision>
  <dcterms:created xsi:type="dcterms:W3CDTF">2013-03-30T16:46:39Z</dcterms:created>
  <dcterms:modified xsi:type="dcterms:W3CDTF">2018-11-12T17:27:16Z</dcterms:modified>
</cp:coreProperties>
</file>