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i.mycdn.me/image?id=879500970676&amp;t=0&amp;plc=WEB&amp;tkn=*JUpXKSaM2gvrHx2M1U05eYnH5n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7097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i.mycdn.me/image?id=879500970932&amp;t=0&amp;plc=WEB&amp;tkn=*69HGroTk8T50M61qSfr4_xZPzS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7097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i.mycdn.me/image?id=879500971188&amp;t=0&amp;plc=WEB&amp;tkn=*RAJoGH1WX3Rd_2IN12IYhkSUvn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278865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i.mycdn.me/image?id=879500971444&amp;t=0&amp;plc=WEB&amp;tkn=*BxlFEPHK02gq6lptX7PflB-MyG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i.mycdn.me/image?id=879500971700&amp;t=0&amp;plc=WEB&amp;tkn=*xEUXZfMF-R-j4cUl0LJ8WMuhlR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7097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i.mycdn.me/image?id=879500971956&amp;t=0&amp;plc=WEB&amp;tkn=*xxtvuYv9IN5yceh7A9x-PYsfx7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7097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DNA7 X64</cp:lastModifiedBy>
  <cp:revision>1</cp:revision>
  <dcterms:created xsi:type="dcterms:W3CDTF">2019-02-08T05:54:29Z</dcterms:created>
  <dcterms:modified xsi:type="dcterms:W3CDTF">2019-02-08T06:03:02Z</dcterms:modified>
</cp:coreProperties>
</file>