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9" r:id="rId3"/>
    <p:sldId id="294" r:id="rId4"/>
    <p:sldId id="295" r:id="rId5"/>
    <p:sldId id="296" r:id="rId6"/>
    <p:sldId id="297" r:id="rId7"/>
    <p:sldId id="303" r:id="rId8"/>
    <p:sldId id="274" r:id="rId9"/>
    <p:sldId id="276" r:id="rId10"/>
    <p:sldId id="277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7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CFD6-45B2-420C-B49A-C51C765C525C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22FF6-1E96-4DAD-9753-C4487B0372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085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CFD6-45B2-420C-B49A-C51C765C525C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22FF6-1E96-4DAD-9753-C4487B0372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069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CFD6-45B2-420C-B49A-C51C765C525C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22FF6-1E96-4DAD-9753-C4487B0372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622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CFD6-45B2-420C-B49A-C51C765C525C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22FF6-1E96-4DAD-9753-C4487B0372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47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CFD6-45B2-420C-B49A-C51C765C525C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22FF6-1E96-4DAD-9753-C4487B0372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30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CFD6-45B2-420C-B49A-C51C765C525C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22FF6-1E96-4DAD-9753-C4487B0372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385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CFD6-45B2-420C-B49A-C51C765C525C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22FF6-1E96-4DAD-9753-C4487B0372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479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CFD6-45B2-420C-B49A-C51C765C525C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22FF6-1E96-4DAD-9753-C4487B0372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101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CFD6-45B2-420C-B49A-C51C765C525C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22FF6-1E96-4DAD-9753-C4487B0372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667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CFD6-45B2-420C-B49A-C51C765C525C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22FF6-1E96-4DAD-9753-C4487B0372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337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CFD6-45B2-420C-B49A-C51C765C525C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22FF6-1E96-4DAD-9753-C4487B0372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758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6CFD6-45B2-420C-B49A-C51C765C525C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22FF6-1E96-4DAD-9753-C4487B0372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249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980728"/>
            <a:ext cx="6372200" cy="477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136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461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793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389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645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5364088" y="1916832"/>
            <a:ext cx="3600400" cy="4209331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Всемирный день дикой природы был учрежден на 68-й сессии Генеральной Ассамблее ООН 2013 году. </a:t>
            </a:r>
          </a:p>
          <a:p>
            <a:endParaRPr lang="ru-RU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4150530" cy="2179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684" y="3429000"/>
            <a:ext cx="4526217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161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>
                <a:solidFill>
                  <a:srgbClr val="C00000"/>
                </a:solidFill>
              </a:rPr>
              <a:t>3 МАРТА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436096" y="1600200"/>
            <a:ext cx="3250704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Живые организмы сильно влияют на среду обитания уже тем, что живут в ней. Они дышат, питаются, выделяют продукты обмена, растут и размножаются.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44824"/>
            <a:ext cx="5411479" cy="405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154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>
                <a:solidFill>
                  <a:srgbClr val="C00000"/>
                </a:solidFill>
              </a:rPr>
              <a:t>3 МАРТА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84168" y="1600200"/>
            <a:ext cx="288032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 В результате этого изменяются и газовый состав воздуха, и микроклимат, и почва, и чистота вод, и многое другое.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2" y="1744670"/>
            <a:ext cx="6081255" cy="4054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114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>
                <a:solidFill>
                  <a:srgbClr val="C00000"/>
                </a:solidFill>
              </a:rPr>
              <a:t>ПРИМЕР: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09089" y="1844824"/>
            <a:ext cx="3024336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Бобр, строя плотины и создавая запруды,  меняет режим рек, что воздействует на многие другие организмы.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483" y="1700808"/>
            <a:ext cx="5670606" cy="3969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921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>
                <a:solidFill>
                  <a:srgbClr val="C00000"/>
                </a:solidFill>
              </a:rPr>
              <a:t>ПРИМЕР: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00808"/>
            <a:ext cx="4244280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Цветение воды, возникает в результате активного размножения сине-зелёных водорослей. </a:t>
            </a:r>
            <a:r>
              <a:rPr lang="ru-RU" b="1" dirty="0">
                <a:solidFill>
                  <a:srgbClr val="0070C0"/>
                </a:solidFill>
              </a:rPr>
              <a:t>Р</a:t>
            </a:r>
            <a:r>
              <a:rPr lang="ru-RU" b="1" dirty="0" smtClean="0">
                <a:solidFill>
                  <a:srgbClr val="0070C0"/>
                </a:solidFill>
              </a:rPr>
              <a:t>азросшиеся водоросли не дают свету и воздуху проникнуть вглубь, что приводит к гибели рыб.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4547034" cy="4531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400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Понятие: «Экологический коридор»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97982" y="1988840"/>
            <a:ext cx="4338513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Непрерывная цепочка природных территорий, по которым вид может перемещаться. В отсутствии «зелёных коридоров» происходит вырождение видов.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1988840"/>
            <a:ext cx="459047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970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16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389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471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148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3 МАРТА</vt:lpstr>
      <vt:lpstr>3 МАРТА</vt:lpstr>
      <vt:lpstr>ПРИМЕР:</vt:lpstr>
      <vt:lpstr>ПРИМЕР:</vt:lpstr>
      <vt:lpstr>Понятие: «Экологический коридор»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SocialTeacher</dc:creator>
  <cp:lastModifiedBy>SocialTeacher</cp:lastModifiedBy>
  <cp:revision>19</cp:revision>
  <cp:lastPrinted>2019-03-04T09:09:16Z</cp:lastPrinted>
  <dcterms:created xsi:type="dcterms:W3CDTF">2018-02-27T09:44:21Z</dcterms:created>
  <dcterms:modified xsi:type="dcterms:W3CDTF">2019-03-05T14:48:48Z</dcterms:modified>
</cp:coreProperties>
</file>