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2"/>
  </p:notesMasterIdLst>
  <p:sldIdLst>
    <p:sldId id="260" r:id="rId3"/>
    <p:sldId id="262" r:id="rId4"/>
    <p:sldId id="290" r:id="rId5"/>
    <p:sldId id="263" r:id="rId6"/>
    <p:sldId id="265" r:id="rId7"/>
    <p:sldId id="266" r:id="rId8"/>
    <p:sldId id="267" r:id="rId9"/>
    <p:sldId id="268" r:id="rId10"/>
    <p:sldId id="269" r:id="rId11"/>
    <p:sldId id="287" r:id="rId12"/>
    <p:sldId id="289" r:id="rId13"/>
    <p:sldId id="270" r:id="rId14"/>
    <p:sldId id="293" r:id="rId15"/>
    <p:sldId id="276" r:id="rId16"/>
    <p:sldId id="275" r:id="rId17"/>
    <p:sldId id="286" r:id="rId18"/>
    <p:sldId id="291" r:id="rId19"/>
    <p:sldId id="292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478E"/>
    <a:srgbClr val="F2CEEA"/>
    <a:srgbClr val="CE3E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72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1F011-F9EB-4FFA-947D-3B6FDD8C7F8B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5E7A1-7D51-4B62-87EE-A5A4AFA853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791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35E7A1-7D51-4B62-87EE-A5A4AFA853DE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228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361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07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030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285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379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795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551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5078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3617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6468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25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34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0299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72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27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830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256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991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421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034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49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259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100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280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404665"/>
            <a:ext cx="6552728" cy="1800200"/>
          </a:xfrm>
        </p:spPr>
        <p:txBody>
          <a:bodyPr>
            <a:noAutofit/>
          </a:bodyPr>
          <a:lstStyle/>
          <a:p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2714620"/>
            <a:ext cx="5827518" cy="258943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Урок литературного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чтения</a:t>
            </a:r>
            <a:endParaRPr lang="ru-RU" sz="2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20481" name="Picture 1" descr="D:\Документы\Настюша\документы\31b73af89d1a8438836c73200f679a70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72330" y="5000636"/>
            <a:ext cx="1876425" cy="1552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9380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85728"/>
            <a:ext cx="600079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Техника чтения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1857364"/>
            <a:ext cx="8215370" cy="392909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Пу-те-ше-стви-е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путешествие</a:t>
            </a:r>
          </a:p>
          <a:p>
            <a:pPr marL="0" indent="0" algn="just">
              <a:buNone/>
            </a:pP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Крен-дель-ки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крендельки</a:t>
            </a:r>
          </a:p>
          <a:p>
            <a:pPr marL="0" indent="0" algn="just">
              <a:buNone/>
            </a:pP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Рас-сме-я-лась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рассмеялась</a:t>
            </a:r>
          </a:p>
          <a:p>
            <a:pPr marL="0" indent="0" algn="just">
              <a:buNone/>
            </a:pP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По-хва-ста-лась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похвасталась</a:t>
            </a:r>
          </a:p>
          <a:p>
            <a:pPr marL="0" indent="0" algn="just">
              <a:buNone/>
            </a:pP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Пи-рож-но-е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- пирожное</a:t>
            </a:r>
          </a:p>
          <a:p>
            <a:pPr marL="0" indent="0" algn="just">
              <a:buNone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1" descr="D:\Документы\Настюша\документы\31b73af89d1a8438836c73200f679a70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67575" y="214290"/>
            <a:ext cx="1876425" cy="1552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572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274638"/>
            <a:ext cx="600079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Словарная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8926" y="1357298"/>
            <a:ext cx="6215074" cy="507209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Африка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континент земного шара.</a:t>
            </a:r>
          </a:p>
          <a:p>
            <a:pPr marL="0" indent="0" algn="just">
              <a:buNone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Долина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удлинённая впадина вдоль реки, среди гор.</a:t>
            </a:r>
          </a:p>
          <a:p>
            <a:pPr marL="0" indent="0" algn="just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Конго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река в Африке.</a:t>
            </a:r>
          </a:p>
          <a:p>
            <a:pPr marL="0" indent="0" algn="just">
              <a:buNone/>
            </a:pP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7" descr="Рисунок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85720" y="500042"/>
            <a:ext cx="2214578" cy="2373878"/>
          </a:xfrm>
          <a:prstGeom prst="rect">
            <a:avLst/>
          </a:prstGeom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500438"/>
            <a:ext cx="276226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7572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СЛОВАРНАЯ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4857760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Крендель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–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витая сдобная булка, похожая на восьмёрку.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D:\Мои документы\УРОКИ ЛИТЕРАТУРНОГО ЧТЕНИЯ\ДВА ПИРОЖНЫХ\крен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4572008"/>
            <a:ext cx="1501303" cy="103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928670"/>
            <a:ext cx="59293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Пальмы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– растения южных стран с крупными вечнозелёными листьями.</a:t>
            </a:r>
          </a:p>
          <a:p>
            <a:endParaRPr lang="ru-RU" sz="3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Тропические лианы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– вьющееся лазящее цепкое растение, растущее в жарких странах.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7884" y="785794"/>
            <a:ext cx="3095616" cy="232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2198" y="3214686"/>
            <a:ext cx="2762252" cy="2071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8571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Чтение текста в учебнике стр 85-86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8778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ГЛАВНАЯ МЫСЛЬ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Мои документы\49fba472b13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487" y="1700808"/>
            <a:ext cx="287744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 rot="1058363">
            <a:off x="479822" y="1890727"/>
            <a:ext cx="2347165" cy="648072"/>
          </a:xfrm>
          <a:prstGeom prst="ellipse">
            <a:avLst/>
          </a:prstGeom>
          <a:solidFill>
            <a:srgbClr val="F2CE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ЛЮБОВЬ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 rot="223169">
            <a:off x="310328" y="3040211"/>
            <a:ext cx="2369987" cy="744749"/>
          </a:xfrm>
          <a:prstGeom prst="ellipse">
            <a:avLst/>
          </a:prstGeom>
          <a:solidFill>
            <a:srgbClr val="F2CE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ЗАБОТА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 rot="20670068">
            <a:off x="392015" y="4461228"/>
            <a:ext cx="2436598" cy="737270"/>
          </a:xfrm>
          <a:prstGeom prst="ellipse">
            <a:avLst/>
          </a:prstGeom>
          <a:solidFill>
            <a:srgbClr val="F2CE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ДОБРОТА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20670068">
            <a:off x="6065838" y="1861608"/>
            <a:ext cx="2465505" cy="737270"/>
          </a:xfrm>
          <a:prstGeom prst="ellipse">
            <a:avLst/>
          </a:prstGeom>
          <a:solidFill>
            <a:srgbClr val="F2CE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УВАЖЕНИЕ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213848" y="3099280"/>
            <a:ext cx="2462608" cy="786246"/>
          </a:xfrm>
          <a:prstGeom prst="ellipse">
            <a:avLst/>
          </a:prstGeom>
          <a:solidFill>
            <a:srgbClr val="F2CE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ВНИМАНИЕ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 rot="825535">
            <a:off x="6122414" y="4436740"/>
            <a:ext cx="2462608" cy="786246"/>
          </a:xfrm>
          <a:prstGeom prst="ellipse">
            <a:avLst/>
          </a:prstGeom>
          <a:solidFill>
            <a:srgbClr val="F2CE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СОГЛАСИЕ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65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ХАРАКТЕРИСТИКА ГЛАВНЫХ ГЕРОЕВ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3" descr="D:\Мои документы\Фотографии\Дашенька\Дашенька\каникулы 2009\IMG_02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10" y="1844824"/>
            <a:ext cx="127073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Мои документы\0_38747_5c90adf_XL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09" y="3789039"/>
            <a:ext cx="936200" cy="1405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852337"/>
              </p:ext>
            </p:extLst>
          </p:nvPr>
        </p:nvGraphicFramePr>
        <p:xfrm>
          <a:off x="31659" y="760229"/>
          <a:ext cx="9112342" cy="868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989"/>
                <a:gridCol w="1665458"/>
                <a:gridCol w="1430886"/>
                <a:gridCol w="2088232"/>
                <a:gridCol w="1228747"/>
                <a:gridCol w="1327030"/>
              </a:tblGrid>
              <a:tr h="8685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ЧТО ДЕЛАЛА?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ВЫБОР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ХАРАКТЕРИСТИКА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НАГРАДА</a:t>
                      </a: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ВЫВОД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63688" y="2132856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ЧИТАЛА КНИГУ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03848" y="2132856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ЧТЕНИЕ КНИГИ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4008" y="2132856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СЕБЯЛЮБИВАЯ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ЛЕНИВАЯ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НЕЧУТКАЯ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РАВНОДУШНАЯ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12360" y="1916832"/>
            <a:ext cx="13316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 ДОБРЫХ РУКАХ РАБОТА СПОРИТСЯ</a:t>
            </a:r>
            <a:r>
              <a:rPr lang="ru-RU" dirty="0" smtClean="0"/>
              <a:t>.</a:t>
            </a:r>
            <a:endParaRPr lang="ru-RU" dirty="0"/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КАКИЕ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ТРУДЫ,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ТАКИЕ И ПЛОДЫ.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07704" y="3802107"/>
            <a:ext cx="1080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ЛЕПИЛА ИЗ ПЛАСТИЛИНА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03848" y="3789040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ПОМОЩЬ МАМЕ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16016" y="3802108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ТРУДОЛЮБИВАЯ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ОТЗЫВЧИВАЯ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ДОБРАЯ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ВНИМАТЕЛЬНАЯ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58016" y="3929066"/>
            <a:ext cx="652450" cy="6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58016" y="4714884"/>
            <a:ext cx="761989" cy="57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6614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Каким ты хотел бы стать после знакомства с рассказом?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43050"/>
            <a:ext cx="8229600" cy="4000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572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/>
              <a:t>Никогда не надо ставить свои дела выше дел других членов семьи и если мама просит помочь, надо отложить свои дела и помочь маме.</a:t>
            </a:r>
          </a:p>
        </p:txBody>
      </p:sp>
    </p:spTree>
    <p:extLst>
      <p:ext uri="{BB962C8B-B14F-4D97-AF65-F5344CB8AC3E}">
        <p14:creationId xmlns:p14="http://schemas.microsoft.com/office/powerpoint/2010/main" val="2117511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Чему учит рассказ "Два пирожных"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Рассказ </a:t>
            </a:r>
            <a:r>
              <a:rPr lang="ru-RU" sz="4000" dirty="0"/>
              <a:t>учит быть добрым и отзывчивым, учит слушаться маму и принимать посильное участие в домашних делах. Учит уметь расставлять приоритеты. Учит тому, что по заслугам и награда выдается.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0541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90774" y="571480"/>
            <a:ext cx="603941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работу на уроке!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49" name="Picture 1" descr="D:\Документы\Моя работа\Обучение в 1 классе\Фотографии\Фото 1 класс\Наши будни\HPIM77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64122" y="3286124"/>
            <a:ext cx="4010717" cy="298923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1472" y="857232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204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Речевая разминка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1428736"/>
            <a:ext cx="6115064" cy="377301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C478E"/>
                </a:solidFill>
              </a:rPr>
              <a:t>Наши руки были в мыле,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C478E"/>
                </a:solidFill>
              </a:rPr>
              <a:t>Мы посуду сами мыли,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C478E"/>
                </a:solidFill>
              </a:rPr>
              <a:t>Мы посуду мыли сами,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C478E"/>
                </a:solidFill>
              </a:rPr>
              <a:t>Помогали нашей маме.</a:t>
            </a:r>
          </a:p>
          <a:p>
            <a:pPr marL="0" indent="0" algn="just">
              <a:buNone/>
            </a:pP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074" y="4214818"/>
            <a:ext cx="2476504" cy="247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7572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Собери пословицы, на какие две группы </a:t>
            </a:r>
            <a:r>
              <a:rPr lang="ru-RU" sz="4400" b="1" dirty="0" smtClean="0">
                <a:solidFill>
                  <a:srgbClr val="FF0000"/>
                </a:solidFill>
              </a:rPr>
              <a:t>их можно разделить</a:t>
            </a:r>
            <a:r>
              <a:rPr lang="ru-RU" sz="4400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sz="4400" b="1" dirty="0" smtClean="0"/>
              <a:t>греет</a:t>
            </a:r>
            <a:r>
              <a:rPr lang="ru-RU" sz="4400" b="1" dirty="0"/>
              <a:t>, сердце,   солнышка,  матери,     лучше  </a:t>
            </a:r>
          </a:p>
          <a:p>
            <a:r>
              <a:rPr lang="ru-RU" sz="4400" b="1" dirty="0"/>
              <a:t>при матери, при солнышке, тепло, добро,</a:t>
            </a:r>
          </a:p>
          <a:p>
            <a:r>
              <a:rPr lang="ru-RU" sz="4400" b="1" dirty="0"/>
              <a:t>дружбу, а зло, забывай, помни</a:t>
            </a:r>
          </a:p>
          <a:p>
            <a:r>
              <a:rPr lang="ru-RU" sz="4400" b="1" dirty="0"/>
              <a:t>без,  в   жизни,   друга,  худо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97049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Положительные и отрицательные </a:t>
            </a:r>
            <a:r>
              <a:rPr lang="ru-RU" b="1" dirty="0" smtClean="0">
                <a:solidFill>
                  <a:srgbClr val="FF0000"/>
                </a:solidFill>
              </a:rPr>
              <a:t>черты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характера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500174"/>
            <a:ext cx="9642902" cy="3439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28" y="2857496"/>
            <a:ext cx="938202" cy="93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4714884"/>
            <a:ext cx="1047741" cy="785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 descr="D:\Документы\Моя работа\Обучение в 1 классе\Для презентаций\Рисунки .png\3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15272" y="571480"/>
            <a:ext cx="1219200" cy="1219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674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ТЕМА УРОКА: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Заголовок 6"/>
          <p:cNvSpPr txBox="1">
            <a:spLocks noGrp="1"/>
          </p:cNvSpPr>
          <p:nvPr>
            <p:ph idx="1"/>
          </p:nvPr>
        </p:nvSpPr>
        <p:spPr bwMode="auto">
          <a:xfrm>
            <a:off x="395536" y="1772816"/>
            <a:ext cx="8229600" cy="6766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noProof="0" dirty="0" smtClean="0">
                <a:solidFill>
                  <a:schemeClr val="tx2">
                    <a:lumMod val="75000"/>
                  </a:schemeClr>
                </a:solidFill>
              </a:rPr>
              <a:t>ЮРИЙ ИВАНОВИЧ ЕРМОЛАЕВ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" name="Заголовок 6"/>
          <p:cNvSpPr txBox="1">
            <a:spLocks/>
          </p:cNvSpPr>
          <p:nvPr/>
        </p:nvSpPr>
        <p:spPr bwMode="auto">
          <a:xfrm>
            <a:off x="395536" y="2924944"/>
            <a:ext cx="8229600" cy="6766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«ДВА ПИРОЖНЫХ»</a:t>
            </a:r>
            <a:endParaRPr lang="ru-RU" sz="2800" b="1" kern="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13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РАСШИРИТЬ СВЕДЕНИЯ   О ЖИЗНИ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ТВОРЧЕСТВЕ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ПОЗНАКОМИТЬСЯ С ПРОИЗВЕДЕНИЕМ </a:t>
            </a:r>
          </a:p>
          <a:p>
            <a:endParaRPr lang="ru-RU" dirty="0" smtClean="0"/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УЧИТЬСЯ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ЧИТАТЬ И АНАЛИЗИРОВАТЬ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ПРОИЗВЕДЕНИЕ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2234434"/>
            <a:ext cx="4752528" cy="4744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ЮРИЯ ИВАНОВИЧА ЕРМОЛАЕВА;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20503" y="3428611"/>
            <a:ext cx="4752528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«ДВА ПИРОЖНЫХ»;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4581128"/>
            <a:ext cx="4752528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«ДВА ПИРОЖНЫХ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».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12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ЮРИЙ ИВАНОВИЧ ЕРМОЛАЕВ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Мои документы\writer_rus4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8861" y="908720"/>
            <a:ext cx="2493019" cy="335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83568" y="4437112"/>
            <a:ext cx="2952328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1921-1998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908720"/>
            <a:ext cx="43924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АКТЕР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КОРРЕСПОНДЕНТ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ПИСАТЕЛЬ</a:t>
            </a:r>
          </a:p>
        </p:txBody>
      </p:sp>
      <p:pic>
        <p:nvPicPr>
          <p:cNvPr id="5" name="Picture 2" descr="D:\Мои документы\event-image-poste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068960"/>
            <a:ext cx="3672408" cy="2427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34272" y="5571518"/>
            <a:ext cx="3670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ТЕАТРАЛЬНОЕ УЧИЛИЩЕ ИМ.М.ЩЕПКИНА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155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3372" y="1071546"/>
            <a:ext cx="3195654" cy="3994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0" descr="Рисунок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4422"/>
            <a:ext cx="2304256" cy="3665594"/>
          </a:xfrm>
        </p:spPr>
      </p:pic>
      <p:pic>
        <p:nvPicPr>
          <p:cNvPr id="10" name="Picture 12" descr="Рисунок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720" y="3203888"/>
            <a:ext cx="2520280" cy="3654112"/>
          </a:xfr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ЮРИЙ ИВАНОВИЧ ЕРМОЛАЕВ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08" y="2643182"/>
            <a:ext cx="2597150" cy="393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459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71736" y="2428868"/>
            <a:ext cx="4143404" cy="37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D:\Мои документы\секрет на весь свет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1643050"/>
            <a:ext cx="2832658" cy="389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ЮРИЙ ИВАНОВИЧ ЕРМОЛАЕВ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1428736"/>
            <a:ext cx="3000953" cy="3948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2412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i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4-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pril</Template>
  <TotalTime>157</TotalTime>
  <Words>345</Words>
  <Application>Microsoft Office PowerPoint</Application>
  <PresentationFormat>Экран (4:3)</PresentationFormat>
  <Paragraphs>92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pril</vt:lpstr>
      <vt:lpstr>1_4-11</vt:lpstr>
      <vt:lpstr>Презентация PowerPoint</vt:lpstr>
      <vt:lpstr>Речевая разминка</vt:lpstr>
      <vt:lpstr>Презентация PowerPoint</vt:lpstr>
      <vt:lpstr>Положительные и отрицательные черты  характера </vt:lpstr>
      <vt:lpstr>ТЕМА УРОКА:</vt:lpstr>
      <vt:lpstr>ЦЕЛЬ:</vt:lpstr>
      <vt:lpstr>ЮРИЙ ИВАНОВИЧ ЕРМОЛАЕВ</vt:lpstr>
      <vt:lpstr>ЮРИЙ ИВАНОВИЧ ЕРМОЛАЕВ</vt:lpstr>
      <vt:lpstr>ЮРИЙ ИВАНОВИЧ ЕРМОЛАЕВ</vt:lpstr>
      <vt:lpstr>Техника чтения</vt:lpstr>
      <vt:lpstr>Словарная работа</vt:lpstr>
      <vt:lpstr>СЛОВАРНАЯ РАБОТА</vt:lpstr>
      <vt:lpstr>Презентация PowerPoint</vt:lpstr>
      <vt:lpstr>ГЛАВНАЯ МЫСЛЬ </vt:lpstr>
      <vt:lpstr>ХАРАКТЕРИСТИКА ГЛАВНЫХ ГЕРОЕВ</vt:lpstr>
      <vt:lpstr>Каким ты хотел бы стать после знакомства с рассказом?</vt:lpstr>
      <vt:lpstr>ВЫВОД</vt:lpstr>
      <vt:lpstr>Чему учит рассказ "Два пирожных"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– Филипповская СОШ, Губкина Ольга Викторовна,  учитель начальных классов</dc:title>
  <dc:creator>Дмитрий Каленюк</dc:creator>
  <cp:lastModifiedBy>411-1</cp:lastModifiedBy>
  <cp:revision>22</cp:revision>
  <dcterms:created xsi:type="dcterms:W3CDTF">2013-02-19T11:44:24Z</dcterms:created>
  <dcterms:modified xsi:type="dcterms:W3CDTF">2019-03-05T12:26:40Z</dcterms:modified>
</cp:coreProperties>
</file>