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losangeles.zagranitsa.com/article/3381/top5-videoblogov-o-puteshestviiakh-po-ssh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7780" y="1967394"/>
            <a:ext cx="8637073" cy="25414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Мобильное приложение как усовершенствование образовательной парадигмы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851016/v851016894/de38/629Fce3ZJj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18" y="1061404"/>
            <a:ext cx="2662928" cy="443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5882" y="138074"/>
            <a:ext cx="3794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Мультитран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60126" y="138074"/>
            <a:ext cx="45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Abbyy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Lingvo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052" name="Picture 4" descr="https://pp.userapi.com/c848620/v848620056/7dd70/7qSraQDx60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688" y="1061404"/>
            <a:ext cx="2710866" cy="443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45216/v845216056/ff5aa/bb1J6H4aqX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96" y="1061404"/>
            <a:ext cx="2623531" cy="531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p.userapi.com/c848532/v848532056/8215a/bhFUtV4jMZ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317" y="1061404"/>
            <a:ext cx="2731093" cy="531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05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4867" y="215154"/>
            <a:ext cx="566181" cy="877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pp.userapi.com/c846120/v846120189/fd32d/oAFDZBtEF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61" y="215154"/>
            <a:ext cx="3405206" cy="635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46120/v846120189/fd336/FEliQL0wK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393" y="215154"/>
            <a:ext cx="3448236" cy="635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p.userapi.com/c846120/v846120189/fd33f/vf8C0BEVMy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055" y="215154"/>
            <a:ext cx="3660178" cy="635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867" y="215154"/>
            <a:ext cx="5661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</a:p>
          <a:p>
            <a:pPr algn="ctr"/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84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846120/v846120189/fd324/8DjCiOALq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96" y="236351"/>
            <a:ext cx="3071718" cy="50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userapi.com/c851220/v851220579/d562/xSqkwhjX7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183" y="236351"/>
            <a:ext cx="3233083" cy="50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50232/v850232189/3572e/-hhXvjxooO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905" y="236351"/>
            <a:ext cx="2996416" cy="50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04395" y="161365"/>
            <a:ext cx="1032734" cy="9359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7671" y="161365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7128" y="0"/>
            <a:ext cx="109857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Мобильные приложения для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iOS </a:t>
            </a:r>
            <a:r>
              <a:rPr lang="ru-RU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Android</a:t>
            </a:r>
            <a:endParaRPr lang="ru-RU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074" name="Picture 2" descr="https://pp.userapi.com/c847121/v847121189/f097d/T8E7XH4c9x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30" y="858493"/>
            <a:ext cx="3857026" cy="567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128" y="1559859"/>
            <a:ext cx="3652003" cy="74227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5666509" y="955964"/>
            <a:ext cx="2327564" cy="4849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p.userapi.com/c850236/v850236189/359a0/89WSc6gmh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80" y="333169"/>
            <a:ext cx="3340660" cy="573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p.userapi.com/c845124/v845124189/fc47f/7DZ_YaU1oH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330" y="333169"/>
            <a:ext cx="3286872" cy="587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pp.userapi.com/c847121/v847121189/f0974/plrEvZ8ivO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92" y="333169"/>
            <a:ext cx="3846267" cy="614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7771992" y="849854"/>
            <a:ext cx="2243377" cy="5163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167745" y="2618509"/>
            <a:ext cx="401782" cy="249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10976" y="-11399"/>
            <a:ext cx="33433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Puzzle</a:t>
            </a: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English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2" name="Picture 2" descr="https://pp.userapi.com/c850020/v850020864/7f18d/m94F07TnS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5" y="0"/>
            <a:ext cx="3349624" cy="638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1-12.userapi.com/c831508/v831508864/1a70b5/Q-dMaCYuNF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321" y="243682"/>
            <a:ext cx="3460460" cy="650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pp.userapi.com/c846020/v846020864/f4f00/Xl8fZ1jBAl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503" y="243682"/>
            <a:ext cx="3183370" cy="650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215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.appleinsider.ru/2017/11/IMG_0216-1.740w_deriv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611" y="307832"/>
            <a:ext cx="4774625" cy="62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121236" y="1046343"/>
            <a:ext cx="434513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 </a:t>
            </a:r>
            <a:r>
              <a:rPr lang="ru-RU" altLang="ru-RU" sz="2000" b="1" dirty="0" smtClean="0">
                <a:latin typeface="Open Sans"/>
                <a:cs typeface="Mongolian Baiti" panose="03000500000000000000" pitchFamily="66" charset="0"/>
              </a:rPr>
              <a:t>П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риложение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Puzzle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English</a:t>
            </a:r>
            <a:r>
              <a:rPr kumimoji="0" lang="en-US" altLang="ru-RU" sz="2000" b="1" i="0" u="none" strike="noStrike" cap="none" normalizeH="0" dirty="0" smtClean="0">
                <a:ln>
                  <a:noFill/>
                </a:ln>
                <a:effectLst/>
                <a:latin typeface="Mongolian Baiti" panose="03000500000000000000" pitchFamily="66" charset="0"/>
                <a:cs typeface="Mongolian Baiti" panose="03000500000000000000" pitchFamily="66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доступно в виде мобильных программ для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iOS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 и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Android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Open Sans"/>
                <a:cs typeface="Mongolian Baiti" panose="03000500000000000000" pitchFamily="66" charset="0"/>
              </a:rPr>
              <a:t>, а также в качестве сайта. Приложение считается одним из лучших в своем сегменте</a:t>
            </a:r>
            <a:r>
              <a:rPr lang="en-US" altLang="ru-RU" sz="2000" b="1" dirty="0">
                <a:latin typeface="Mongolian Baiti" panose="03000500000000000000" pitchFamily="66" charset="0"/>
                <a:cs typeface="Mongolian Baiti" panose="03000500000000000000" pitchFamily="66" charset="0"/>
              </a:rPr>
              <a:t>.</a:t>
            </a:r>
            <a:endParaRPr kumimoji="0" lang="ru-RU" altLang="ru-RU" sz="79000" b="1" i="0" u="none" strike="noStrike" cap="none" normalizeH="0" baseline="0" dirty="0" smtClean="0">
              <a:ln>
                <a:noFill/>
              </a:ln>
              <a:effectLst/>
              <a:latin typeface="Open Sans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2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.appleinsider.ru/2017/11/IMG_0209.740w_deriv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5" y="186603"/>
            <a:ext cx="3472150" cy="621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66115" y="2475107"/>
            <a:ext cx="365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 заметное преимущество перед другими продуктами, так как многие отмечают, что информация лучше усваивается не в процессе чтения, а при прослушивании интересного рассказа. В </a:t>
            </a:r>
            <a:r>
              <a:rPr lang="ru-RU" dirty="0" err="1"/>
              <a:t>Puzzle</a:t>
            </a:r>
            <a:r>
              <a:rPr lang="ru-RU" dirty="0"/>
              <a:t> </a:t>
            </a:r>
            <a:r>
              <a:rPr lang="ru-RU" dirty="0" err="1"/>
              <a:t>English</a:t>
            </a:r>
            <a:r>
              <a:rPr lang="ru-RU" dirty="0"/>
              <a:t> материал излагается доступно и живо, что даст возможность не только усвоить свежую информацию, но и получить удовольствие.</a:t>
            </a:r>
          </a:p>
        </p:txBody>
      </p:sp>
      <p:pic>
        <p:nvPicPr>
          <p:cNvPr id="7172" name="Picture 4" descr="https://s.appleinsider.ru/2017/11/IMG_0215.740w_deriv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357" y="2475107"/>
            <a:ext cx="4776643" cy="438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57757" y="443782"/>
            <a:ext cx="47105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Как следует из названия, задания и упражнения в программе выполнены в виде </a:t>
            </a:r>
            <a:r>
              <a:rPr lang="ru-RU" dirty="0" err="1"/>
              <a:t>пазлов</a:t>
            </a:r>
            <a:r>
              <a:rPr lang="ru-RU" dirty="0"/>
              <a:t>, в которых нужно из разрозненных слов составлять нужные фразы и предложения. </a:t>
            </a:r>
            <a:r>
              <a:rPr lang="ru-RU" dirty="0" err="1"/>
              <a:t>Пазлы</a:t>
            </a:r>
            <a:r>
              <a:rPr lang="ru-RU" dirty="0"/>
              <a:t> предложены в формате видео и аудио — в зависимости от того, как вам легче воспринимать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532260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911" y="129092"/>
            <a:ext cx="728292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 err="1">
                <a:solidFill>
                  <a:srgbClr val="FF0000"/>
                </a:solidFill>
              </a:rPr>
              <a:t>Memrise</a:t>
            </a:r>
            <a:endParaRPr lang="ru-RU" sz="2400" b="1" dirty="0">
              <a:solidFill>
                <a:srgbClr val="FF0000"/>
              </a:solidFill>
            </a:endParaRPr>
          </a:p>
          <a:p>
            <a:pPr fontAlgn="base"/>
            <a:r>
              <a:rPr lang="ru-RU" dirty="0"/>
              <a:t>Еще одно признанное лучшим приложение. Сервис основан на научной методике, позволяющей изучать до 44 слов в час. Главное «оружие» приложения — </a:t>
            </a:r>
            <a:r>
              <a:rPr lang="ru-RU" dirty="0" err="1"/>
              <a:t>мемы</a:t>
            </a:r>
            <a:r>
              <a:rPr lang="ru-RU" dirty="0"/>
              <a:t>. Они позволяют гораздо лучше запоминать материал, а различные игровые режимы тренируют разные аспекты памяти: визуальное изучение, повторение и закрепление, быстрое вспоминание и т.д.</a:t>
            </a:r>
          </a:p>
          <a:p>
            <a:pPr fontAlgn="base"/>
            <a:r>
              <a:rPr lang="ru-RU" dirty="0"/>
              <a:t>Также в приложении доступны тысячи </a:t>
            </a:r>
            <a:r>
              <a:rPr lang="ru-RU" u="sng" dirty="0">
                <a:hlinkClick r:id="rId2"/>
              </a:rPr>
              <a:t>видео</a:t>
            </a:r>
            <a:r>
              <a:rPr lang="ru-RU" dirty="0"/>
              <a:t>- и аудиозаписей носителей языка, разные тесты, </a:t>
            </a:r>
            <a:r>
              <a:rPr lang="ru-RU" dirty="0" err="1"/>
              <a:t>аудирование</a:t>
            </a:r>
            <a:r>
              <a:rPr lang="ru-RU" dirty="0"/>
              <a:t> и т.д. Курсы можно скачать и изучать их офлайн.</a:t>
            </a:r>
          </a:p>
          <a:p>
            <a:endParaRPr lang="ru-RU" dirty="0"/>
          </a:p>
        </p:txBody>
      </p:sp>
      <p:pic>
        <p:nvPicPr>
          <p:cNvPr id="1026" name="Picture 2" descr="https://pp.userapi.com/c844320/v844320056/f64a1/QlYWs_mhlX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681" y="129092"/>
            <a:ext cx="2469291" cy="447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50328/v850328056/3adb2/A7josnQKll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065" y="129092"/>
            <a:ext cx="2420470" cy="447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816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73</TotalTime>
  <Words>177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Gill Sans MT</vt:lpstr>
      <vt:lpstr>Mongolian Baiti</vt:lpstr>
      <vt:lpstr>Open Sans</vt:lpstr>
      <vt:lpstr>Gallery</vt:lpstr>
      <vt:lpstr>Мобильное приложение как усовершенствование образовательной парадигмы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Мобильное приложение как усовершенствование образовательной парадигмы</dc:title>
  <dc:creator>Анна</dc:creator>
  <cp:lastModifiedBy>Анна</cp:lastModifiedBy>
  <cp:revision>7</cp:revision>
  <dcterms:created xsi:type="dcterms:W3CDTF">2018-09-24T13:32:31Z</dcterms:created>
  <dcterms:modified xsi:type="dcterms:W3CDTF">2018-09-25T06:43:16Z</dcterms:modified>
</cp:coreProperties>
</file>