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мин" initials="А" lastIdx="1" clrIdx="0">
    <p:extLst>
      <p:ext uri="{19B8F6BF-5375-455C-9EA6-DF929625EA0E}">
        <p15:presenceInfo xmlns:p15="http://schemas.microsoft.com/office/powerpoint/2012/main" userId="Адми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2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05T14:24:03.778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332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6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7941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86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2664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220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43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1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76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49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01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8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3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6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575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4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49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ТЕХНИКА БЕЗОПАСНОСТИ ПО БАСКЕТБОЛУ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МОБУ СОШ № 82 учитель физической культуры </a:t>
            </a:r>
          </a:p>
          <a:p>
            <a:r>
              <a:rPr lang="ru-RU" dirty="0" smtClean="0"/>
              <a:t>Раковская Наталья Александровна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37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09600"/>
            <a:ext cx="8596667" cy="5432426"/>
          </a:xfrm>
        </p:spPr>
      </p:pic>
    </p:spTree>
    <p:extLst>
      <p:ext uri="{BB962C8B-B14F-4D97-AF65-F5344CB8AC3E}">
        <p14:creationId xmlns:p14="http://schemas.microsoft.com/office/powerpoint/2010/main" val="232547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09600"/>
            <a:ext cx="8707966" cy="5432425"/>
          </a:xfrm>
        </p:spPr>
      </p:pic>
    </p:spTree>
    <p:extLst>
      <p:ext uri="{BB962C8B-B14F-4D97-AF65-F5344CB8AC3E}">
        <p14:creationId xmlns:p14="http://schemas.microsoft.com/office/powerpoint/2010/main" val="90436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4" y="381000"/>
            <a:ext cx="8898466" cy="6083300"/>
          </a:xfrm>
        </p:spPr>
      </p:pic>
    </p:spTree>
    <p:extLst>
      <p:ext uri="{BB962C8B-B14F-4D97-AF65-F5344CB8AC3E}">
        <p14:creationId xmlns:p14="http://schemas.microsoft.com/office/powerpoint/2010/main" val="37020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609600"/>
            <a:ext cx="9017000" cy="5432425"/>
          </a:xfrm>
        </p:spPr>
      </p:pic>
    </p:spTree>
    <p:extLst>
      <p:ext uri="{BB962C8B-B14F-4D97-AF65-F5344CB8AC3E}">
        <p14:creationId xmlns:p14="http://schemas.microsoft.com/office/powerpoint/2010/main" val="39062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609600"/>
            <a:ext cx="8461202" cy="5432425"/>
          </a:xfrm>
        </p:spPr>
      </p:pic>
    </p:spTree>
    <p:extLst>
      <p:ext uri="{BB962C8B-B14F-4D97-AF65-F5344CB8AC3E}">
        <p14:creationId xmlns:p14="http://schemas.microsoft.com/office/powerpoint/2010/main" val="209930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09600"/>
            <a:ext cx="8596668" cy="5816600"/>
          </a:xfrm>
        </p:spPr>
      </p:pic>
    </p:spTree>
    <p:extLst>
      <p:ext uri="{BB962C8B-B14F-4D97-AF65-F5344CB8AC3E}">
        <p14:creationId xmlns:p14="http://schemas.microsoft.com/office/powerpoint/2010/main" val="3342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3" y="459288"/>
            <a:ext cx="9081369" cy="5778674"/>
          </a:xfrm>
        </p:spPr>
      </p:pic>
    </p:spTree>
    <p:extLst>
      <p:ext uri="{BB962C8B-B14F-4D97-AF65-F5344CB8AC3E}">
        <p14:creationId xmlns:p14="http://schemas.microsoft.com/office/powerpoint/2010/main" val="31139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701458"/>
            <a:ext cx="8596668" cy="5377080"/>
          </a:xfrm>
        </p:spPr>
      </p:pic>
    </p:spTree>
    <p:extLst>
      <p:ext uri="{BB962C8B-B14F-4D97-AF65-F5344CB8AC3E}">
        <p14:creationId xmlns:p14="http://schemas.microsoft.com/office/powerpoint/2010/main" val="57030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46" y="609600"/>
            <a:ext cx="8722856" cy="5432425"/>
          </a:xfrm>
        </p:spPr>
      </p:pic>
    </p:spTree>
    <p:extLst>
      <p:ext uri="{BB962C8B-B14F-4D97-AF65-F5344CB8AC3E}">
        <p14:creationId xmlns:p14="http://schemas.microsoft.com/office/powerpoint/2010/main" val="15896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14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ТЕХНИКА БЕЗОПАСНОСТИ ПО БАСКЕТБОЛУ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физической культуре.</dc:title>
  <dc:creator>Админ</dc:creator>
  <cp:lastModifiedBy>Админ</cp:lastModifiedBy>
  <cp:revision>7</cp:revision>
  <dcterms:created xsi:type="dcterms:W3CDTF">2018-12-18T14:25:24Z</dcterms:created>
  <dcterms:modified xsi:type="dcterms:W3CDTF">2019-03-05T11:44:01Z</dcterms:modified>
</cp:coreProperties>
</file>