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4" r:id="rId2"/>
    <p:sldId id="265" r:id="rId3"/>
    <p:sldId id="267" r:id="rId4"/>
    <p:sldId id="268" r:id="rId5"/>
    <p:sldId id="269" r:id="rId6"/>
    <p:sldId id="270" r:id="rId7"/>
    <p:sldId id="271" r:id="rId8"/>
    <p:sldId id="272" r:id="rId9"/>
    <p:sldId id="273" r:id="rId10"/>
    <p:sldId id="274" r:id="rId11"/>
    <p:sldId id="275" r:id="rId12"/>
    <p:sldId id="277" r:id="rId13"/>
    <p:sldId id="276" r:id="rId14"/>
    <p:sldId id="278" r:id="rId15"/>
    <p:sldId id="279" r:id="rId16"/>
    <p:sldId id="280" r:id="rId17"/>
    <p:sldId id="281" r:id="rId18"/>
    <p:sldId id="282" r:id="rId19"/>
    <p:sldId id="283" r:id="rId20"/>
    <p:sldId id="284" r:id="rId21"/>
    <p:sldId id="289" r:id="rId22"/>
    <p:sldId id="285" r:id="rId23"/>
    <p:sldId id="286" r:id="rId24"/>
    <p:sldId id="287" r:id="rId25"/>
    <p:sldId id="288" r:id="rId26"/>
    <p:sldId id="290" r:id="rId27"/>
    <p:sldId id="291" r:id="rId28"/>
    <p:sldId id="292" r:id="rId29"/>
    <p:sldId id="293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06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06B90-734D-4635-9982-DF95F06042C5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15A4D-B949-4B94-BF4C-5AD2485996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90711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06B90-734D-4635-9982-DF95F06042C5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15A4D-B949-4B94-BF4C-5AD2485996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97647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06B90-734D-4635-9982-DF95F06042C5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15A4D-B949-4B94-BF4C-5AD2485996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6047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06B90-734D-4635-9982-DF95F06042C5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15A4D-B949-4B94-BF4C-5AD2485996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3034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06B90-734D-4635-9982-DF95F06042C5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15A4D-B949-4B94-BF4C-5AD2485996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0167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06B90-734D-4635-9982-DF95F06042C5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15A4D-B949-4B94-BF4C-5AD2485996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32773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06B90-734D-4635-9982-DF95F06042C5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15A4D-B949-4B94-BF4C-5AD2485996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92288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06B90-734D-4635-9982-DF95F06042C5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15A4D-B949-4B94-BF4C-5AD2485996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0277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06B90-734D-4635-9982-DF95F06042C5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15A4D-B949-4B94-BF4C-5AD2485996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46357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06B90-734D-4635-9982-DF95F06042C5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15A4D-B949-4B94-BF4C-5AD2485996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2160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06B90-734D-4635-9982-DF95F06042C5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15A4D-B949-4B94-BF4C-5AD2485996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0241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06B90-734D-4635-9982-DF95F06042C5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F15A4D-B949-4B94-BF4C-5AD2485996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8636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0" lang="ru-RU" sz="6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The</a:t>
            </a:r>
            <a:r>
              <a:rPr kumimoji="0" lang="ru-RU" sz="6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</a:t>
            </a:r>
            <a:r>
              <a:rPr kumimoji="0" lang="ru-RU" sz="6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Royal</a:t>
            </a:r>
            <a:r>
              <a:rPr kumimoji="0" lang="ru-RU" sz="6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</a:t>
            </a:r>
            <a:r>
              <a:rPr kumimoji="0" lang="ru-RU" sz="6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Family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35721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620688"/>
            <a:ext cx="3610686" cy="5184576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620688"/>
            <a:ext cx="3971755" cy="5217443"/>
          </a:xfrm>
        </p:spPr>
      </p:pic>
    </p:spTree>
    <p:extLst>
      <p:ext uri="{BB962C8B-B14F-4D97-AF65-F5344CB8AC3E}">
        <p14:creationId xmlns:p14="http://schemas.microsoft.com/office/powerpoint/2010/main" val="27617953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kern="0" dirty="0" err="1">
                <a:solidFill>
                  <a:srgbClr val="0000FF"/>
                </a:solidFill>
                <a:latin typeface="Arial"/>
              </a:rPr>
              <a:t>Diana</a:t>
            </a:r>
            <a:r>
              <a:rPr lang="ru-RU" kern="0" dirty="0">
                <a:solidFill>
                  <a:srgbClr val="0000FF"/>
                </a:solidFill>
                <a:latin typeface="Arial"/>
              </a:rPr>
              <a:t> </a:t>
            </a:r>
            <a:r>
              <a:rPr lang="ru-RU" kern="0" dirty="0" err="1">
                <a:solidFill>
                  <a:srgbClr val="0000FF"/>
                </a:solidFill>
                <a:latin typeface="Arial"/>
              </a:rPr>
              <a:t>Spencer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412776"/>
            <a:ext cx="3888432" cy="5054962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412776"/>
            <a:ext cx="3456384" cy="5095626"/>
          </a:xfrm>
        </p:spPr>
      </p:pic>
    </p:spTree>
    <p:extLst>
      <p:ext uri="{BB962C8B-B14F-4D97-AF65-F5344CB8AC3E}">
        <p14:creationId xmlns:p14="http://schemas.microsoft.com/office/powerpoint/2010/main" val="26557494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052736"/>
            <a:ext cx="6133856" cy="5073427"/>
          </a:xfrm>
        </p:spPr>
      </p:pic>
    </p:spTree>
    <p:extLst>
      <p:ext uri="{BB962C8B-B14F-4D97-AF65-F5344CB8AC3E}">
        <p14:creationId xmlns:p14="http://schemas.microsoft.com/office/powerpoint/2010/main" val="27055091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kern="0" dirty="0" err="1">
                <a:solidFill>
                  <a:srgbClr val="0000FF"/>
                </a:solidFill>
                <a:latin typeface="Arial"/>
              </a:rPr>
              <a:t>Prince</a:t>
            </a:r>
            <a:r>
              <a:rPr lang="ru-RU" kern="0" dirty="0">
                <a:solidFill>
                  <a:srgbClr val="0000FF"/>
                </a:solidFill>
                <a:latin typeface="Arial"/>
              </a:rPr>
              <a:t> </a:t>
            </a:r>
            <a:r>
              <a:rPr lang="ru-RU" kern="0" dirty="0" err="1">
                <a:solidFill>
                  <a:srgbClr val="0000FF"/>
                </a:solidFill>
                <a:latin typeface="Arial"/>
              </a:rPr>
              <a:t>William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556792"/>
            <a:ext cx="3007895" cy="445998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  <p:extLst>
      <p:ext uri="{BB962C8B-B14F-4D97-AF65-F5344CB8AC3E}">
        <p14:creationId xmlns:p14="http://schemas.microsoft.com/office/powerpoint/2010/main" val="32980889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484784"/>
            <a:ext cx="7261666" cy="4419600"/>
          </a:xfrm>
        </p:spPr>
      </p:pic>
    </p:spTree>
    <p:extLst>
      <p:ext uri="{BB962C8B-B14F-4D97-AF65-F5344CB8AC3E}">
        <p14:creationId xmlns:p14="http://schemas.microsoft.com/office/powerpoint/2010/main" val="17983481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kern="0" dirty="0">
                <a:solidFill>
                  <a:srgbClr val="2206CA"/>
                </a:solidFill>
                <a:latin typeface="Arial"/>
              </a:rPr>
              <a:t>Prince William and Kate Middleton</a:t>
            </a:r>
            <a:endParaRPr lang="ru-RU" dirty="0">
              <a:solidFill>
                <a:srgbClr val="2206CA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484784"/>
            <a:ext cx="6313884" cy="4735413"/>
          </a:xfrm>
        </p:spPr>
      </p:pic>
    </p:spTree>
    <p:extLst>
      <p:ext uri="{BB962C8B-B14F-4D97-AF65-F5344CB8AC3E}">
        <p14:creationId xmlns:p14="http://schemas.microsoft.com/office/powerpoint/2010/main" val="39577189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728" y="666896"/>
            <a:ext cx="7515680" cy="5459268"/>
          </a:xfrm>
        </p:spPr>
      </p:pic>
    </p:spTree>
    <p:extLst>
      <p:ext uri="{BB962C8B-B14F-4D97-AF65-F5344CB8AC3E}">
        <p14:creationId xmlns:p14="http://schemas.microsoft.com/office/powerpoint/2010/main" val="32254881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836712"/>
            <a:ext cx="7770023" cy="5433467"/>
          </a:xfrm>
        </p:spPr>
      </p:pic>
    </p:spTree>
    <p:extLst>
      <p:ext uri="{BB962C8B-B14F-4D97-AF65-F5344CB8AC3E}">
        <p14:creationId xmlns:p14="http://schemas.microsoft.com/office/powerpoint/2010/main" val="3103270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467544" y="1268760"/>
            <a:ext cx="4040188" cy="639762"/>
          </a:xfrm>
        </p:spPr>
        <p:txBody>
          <a:bodyPr>
            <a:normAutofit fontScale="92500"/>
          </a:bodyPr>
          <a:lstStyle/>
          <a:p>
            <a:pPr lvl="0" fontAlgn="base">
              <a:spcAft>
                <a:spcPct val="0"/>
              </a:spcAft>
            </a:pPr>
            <a:r>
              <a:rPr lang="en-US" sz="2000" kern="0" dirty="0">
                <a:solidFill>
                  <a:srgbClr val="2206CA"/>
                </a:solidFill>
                <a:latin typeface="Arial"/>
              </a:rPr>
              <a:t>George (Georg) Alexander Louis</a:t>
            </a:r>
            <a:endParaRPr lang="ru-RU" sz="2000" kern="0" dirty="0">
              <a:solidFill>
                <a:srgbClr val="2206CA"/>
              </a:solidFill>
              <a:latin typeface="Arial"/>
            </a:endParaRPr>
          </a:p>
          <a:p>
            <a:endParaRPr lang="ru-RU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628800"/>
            <a:ext cx="2768296" cy="3951288"/>
          </a:xfrm>
        </p:spPr>
      </p:pic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4788024" y="1340768"/>
            <a:ext cx="4041775" cy="639762"/>
          </a:xfrm>
        </p:spPr>
        <p:txBody>
          <a:bodyPr/>
          <a:lstStyle/>
          <a:p>
            <a:pPr lvl="0" fontAlgn="base">
              <a:spcAft>
                <a:spcPct val="0"/>
              </a:spcAft>
            </a:pPr>
            <a:r>
              <a:rPr lang="en-US" sz="2000" kern="0" dirty="0">
                <a:solidFill>
                  <a:srgbClr val="2206CA"/>
                </a:solidFill>
                <a:latin typeface="Arial"/>
              </a:rPr>
              <a:t>Charlotte Elizabeth Diana</a:t>
            </a:r>
            <a:endParaRPr lang="ru-RU" sz="2000" kern="0" dirty="0">
              <a:solidFill>
                <a:srgbClr val="2206CA"/>
              </a:solidFill>
              <a:latin typeface="Arial"/>
            </a:endParaRPr>
          </a:p>
          <a:p>
            <a:endParaRPr lang="ru-RU" dirty="0"/>
          </a:p>
        </p:txBody>
      </p:sp>
      <p:pic>
        <p:nvPicPr>
          <p:cNvPr id="11" name="Объект 10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1628800"/>
            <a:ext cx="2978900" cy="3951288"/>
          </a:xfrm>
        </p:spPr>
      </p:pic>
    </p:spTree>
    <p:extLst>
      <p:ext uri="{BB962C8B-B14F-4D97-AF65-F5344CB8AC3E}">
        <p14:creationId xmlns:p14="http://schemas.microsoft.com/office/powerpoint/2010/main" val="17745034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kern="0" dirty="0">
                <a:solidFill>
                  <a:srgbClr val="2206CA"/>
                </a:solidFill>
                <a:latin typeface="Arial"/>
              </a:rPr>
              <a:t>Louis Arthur Charles</a:t>
            </a:r>
            <a:endParaRPr lang="ru-RU" dirty="0">
              <a:solidFill>
                <a:srgbClr val="2206CA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1412776"/>
            <a:ext cx="3619671" cy="4525963"/>
          </a:xfrm>
        </p:spPr>
      </p:pic>
    </p:spTree>
    <p:extLst>
      <p:ext uri="{BB962C8B-B14F-4D97-AF65-F5344CB8AC3E}">
        <p14:creationId xmlns:p14="http://schemas.microsoft.com/office/powerpoint/2010/main" val="20000012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kern="0" dirty="0" err="1">
                <a:solidFill>
                  <a:srgbClr val="0000FF"/>
                </a:solidFill>
                <a:latin typeface="Arial"/>
              </a:rPr>
              <a:t>The</a:t>
            </a:r>
            <a:r>
              <a:rPr lang="ru-RU" kern="0" dirty="0">
                <a:solidFill>
                  <a:srgbClr val="0000FF"/>
                </a:solidFill>
                <a:latin typeface="Arial"/>
              </a:rPr>
              <a:t> </a:t>
            </a:r>
            <a:r>
              <a:rPr lang="ru-RU" kern="0" dirty="0" err="1">
                <a:solidFill>
                  <a:srgbClr val="0000FF"/>
                </a:solidFill>
                <a:latin typeface="Arial"/>
              </a:rPr>
              <a:t>Windsor</a:t>
            </a:r>
            <a:r>
              <a:rPr lang="ru-RU" kern="0" dirty="0">
                <a:solidFill>
                  <a:srgbClr val="0000FF"/>
                </a:solidFill>
                <a:latin typeface="Arial"/>
              </a:rPr>
              <a:t> </a:t>
            </a:r>
            <a:r>
              <a:rPr lang="ru-RU" kern="0" dirty="0" err="1">
                <a:solidFill>
                  <a:srgbClr val="0000FF"/>
                </a:solidFill>
                <a:latin typeface="Arial"/>
              </a:rPr>
              <a:t>Dinasty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 fontAlgn="base">
              <a:lnSpc>
                <a:spcPct val="90000"/>
              </a:lnSpc>
              <a:spcAft>
                <a:spcPct val="0"/>
              </a:spcAft>
              <a:buNone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-</a:t>
            </a:r>
            <a:r>
              <a:rPr kumimoji="0" lang="ru-RU" sz="2800" b="0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</a:t>
            </a:r>
            <a:r>
              <a:rPr kumimoji="0" lang="ru-RU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King</a:t>
            </a: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ru-RU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George</a:t>
            </a: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V</a:t>
            </a:r>
          </a:p>
          <a:p>
            <a:pPr lvl="0" fontAlgn="base">
              <a:lnSpc>
                <a:spcPct val="90000"/>
              </a:lnSpc>
              <a:spcAft>
                <a:spcPct val="0"/>
              </a:spcAft>
              <a:buNone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</a:t>
            </a:r>
            <a:r>
              <a:rPr kumimoji="0" lang="ru-RU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Reigned</a:t>
            </a: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1910 – 1936</a:t>
            </a:r>
          </a:p>
          <a:p>
            <a:pPr lvl="0" fontAlgn="base">
              <a:lnSpc>
                <a:spcPct val="90000"/>
              </a:lnSpc>
              <a:spcAft>
                <a:spcPct val="0"/>
              </a:spcAft>
              <a:buNone/>
            </a:pPr>
            <a:r>
              <a:rPr lang="ru-RU" sz="2800" kern="0" dirty="0" smtClean="0">
                <a:solidFill>
                  <a:srgbClr val="0000FF"/>
                </a:solidFill>
                <a:latin typeface="Arial"/>
              </a:rPr>
              <a:t>-  </a:t>
            </a:r>
            <a:r>
              <a:rPr kumimoji="0" lang="ru-RU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King</a:t>
            </a: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ru-RU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Edward</a:t>
            </a: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VIII</a:t>
            </a:r>
          </a:p>
          <a:p>
            <a:pPr lvl="0" fontAlgn="base">
              <a:lnSpc>
                <a:spcPct val="90000"/>
              </a:lnSpc>
              <a:spcAft>
                <a:spcPct val="0"/>
              </a:spcAft>
              <a:buNone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</a:t>
            </a:r>
            <a:r>
              <a:rPr kumimoji="0" lang="ru-RU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Reigned</a:t>
            </a: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ru-RU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Junuary-December</a:t>
            </a: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1936</a:t>
            </a:r>
          </a:p>
          <a:p>
            <a:pPr lvl="0" fontAlgn="base">
              <a:lnSpc>
                <a:spcPct val="90000"/>
              </a:lnSpc>
              <a:spcAft>
                <a:spcPct val="0"/>
              </a:spcAft>
              <a:buNone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</a:t>
            </a:r>
            <a:r>
              <a:rPr kumimoji="0" lang="ru-RU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Abbdicated</a:t>
            </a: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 </a:t>
            </a:r>
            <a:r>
              <a:rPr kumimoji="0" lang="ru-RU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Never</a:t>
            </a: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ru-RU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crowned</a:t>
            </a: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</a:t>
            </a:r>
          </a:p>
          <a:p>
            <a:pPr marL="0" lvl="0" indent="0" fontAlgn="base">
              <a:lnSpc>
                <a:spcPct val="90000"/>
              </a:lnSpc>
              <a:spcAft>
                <a:spcPct val="0"/>
              </a:spcAft>
              <a:buNone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-  </a:t>
            </a:r>
            <a:r>
              <a:rPr kumimoji="0" lang="ru-RU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King</a:t>
            </a: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ru-RU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George</a:t>
            </a: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ru-RU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</a:t>
            </a: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VI</a:t>
            </a:r>
          </a:p>
          <a:p>
            <a:pPr lvl="0" fontAlgn="base">
              <a:lnSpc>
                <a:spcPct val="90000"/>
              </a:lnSpc>
              <a:spcAft>
                <a:spcPct val="0"/>
              </a:spcAft>
              <a:buNone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</a:t>
            </a:r>
            <a:r>
              <a:rPr kumimoji="0" lang="ru-RU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Reined</a:t>
            </a: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1936 – 1952</a:t>
            </a:r>
          </a:p>
          <a:p>
            <a:pPr marL="0" lvl="0" indent="0" fontAlgn="base">
              <a:lnSpc>
                <a:spcPct val="90000"/>
              </a:lnSpc>
              <a:spcAft>
                <a:spcPct val="0"/>
              </a:spcAft>
              <a:buNone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-  </a:t>
            </a:r>
            <a:r>
              <a:rPr kumimoji="0" lang="ru-RU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Queen</a:t>
            </a: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ru-RU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Elizabeth</a:t>
            </a: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II</a:t>
            </a:r>
          </a:p>
          <a:p>
            <a:pPr lvl="0" fontAlgn="base">
              <a:lnSpc>
                <a:spcPct val="90000"/>
              </a:lnSpc>
              <a:spcAft>
                <a:spcPct val="0"/>
              </a:spcAft>
              <a:buNone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</a:t>
            </a:r>
            <a:r>
              <a:rPr kumimoji="0" lang="ru-RU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Reined</a:t>
            </a: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1952 - </a:t>
            </a:r>
            <a:r>
              <a:rPr kumimoji="0" lang="ru-RU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Present</a:t>
            </a:r>
            <a:endParaRPr kumimoji="0" lang="ru-RU" sz="2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05788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kern="0" dirty="0" err="1">
                <a:solidFill>
                  <a:srgbClr val="0000FF"/>
                </a:solidFill>
                <a:latin typeface="Arial"/>
              </a:rPr>
              <a:t>Prince</a:t>
            </a:r>
            <a:r>
              <a:rPr lang="ru-RU" kern="0" dirty="0">
                <a:solidFill>
                  <a:srgbClr val="0000FF"/>
                </a:solidFill>
                <a:latin typeface="Arial"/>
              </a:rPr>
              <a:t> </a:t>
            </a:r>
            <a:r>
              <a:rPr lang="ru-RU" kern="0" dirty="0" err="1">
                <a:solidFill>
                  <a:srgbClr val="0000FF"/>
                </a:solidFill>
                <a:latin typeface="Arial"/>
              </a:rPr>
              <a:t>Harry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937" y="1567073"/>
            <a:ext cx="3116015" cy="430112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522499"/>
            <a:ext cx="4038600" cy="2681365"/>
          </a:xfrm>
        </p:spPr>
      </p:pic>
    </p:spTree>
    <p:extLst>
      <p:ext uri="{BB962C8B-B14F-4D97-AF65-F5344CB8AC3E}">
        <p14:creationId xmlns:p14="http://schemas.microsoft.com/office/powerpoint/2010/main" val="23933248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" name="Объект 1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412776"/>
            <a:ext cx="6788412" cy="4131568"/>
          </a:xfrm>
        </p:spPr>
      </p:pic>
    </p:spTree>
    <p:extLst>
      <p:ext uri="{BB962C8B-B14F-4D97-AF65-F5344CB8AC3E}">
        <p14:creationId xmlns:p14="http://schemas.microsoft.com/office/powerpoint/2010/main" val="42384809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kern="0" dirty="0" err="1">
                <a:solidFill>
                  <a:srgbClr val="0000FF"/>
                </a:solidFill>
                <a:latin typeface="Arial"/>
              </a:rPr>
              <a:t>Prince</a:t>
            </a:r>
            <a:r>
              <a:rPr lang="ru-RU" kern="0" dirty="0">
                <a:solidFill>
                  <a:srgbClr val="0000FF"/>
                </a:solidFill>
                <a:latin typeface="Arial"/>
              </a:rPr>
              <a:t> </a:t>
            </a:r>
            <a:r>
              <a:rPr lang="en-US" kern="0" dirty="0">
                <a:solidFill>
                  <a:srgbClr val="0000FF"/>
                </a:solidFill>
                <a:latin typeface="Arial"/>
              </a:rPr>
              <a:t>Harry and Megan </a:t>
            </a:r>
            <a:r>
              <a:rPr lang="en-US" kern="0" dirty="0" err="1">
                <a:solidFill>
                  <a:srgbClr val="0000FF"/>
                </a:solidFill>
                <a:latin typeface="Arial"/>
              </a:rPr>
              <a:t>Markle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7322" y="1600200"/>
            <a:ext cx="6869355" cy="4525963"/>
          </a:xfrm>
        </p:spPr>
      </p:pic>
    </p:spTree>
    <p:extLst>
      <p:ext uri="{BB962C8B-B14F-4D97-AF65-F5344CB8AC3E}">
        <p14:creationId xmlns:p14="http://schemas.microsoft.com/office/powerpoint/2010/main" val="369605949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268760"/>
            <a:ext cx="6795044" cy="4525963"/>
          </a:xfrm>
        </p:spPr>
      </p:pic>
    </p:spTree>
    <p:extLst>
      <p:ext uri="{BB962C8B-B14F-4D97-AF65-F5344CB8AC3E}">
        <p14:creationId xmlns:p14="http://schemas.microsoft.com/office/powerpoint/2010/main" val="329026538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kern="0" dirty="0" err="1">
                <a:solidFill>
                  <a:srgbClr val="0000FF"/>
                </a:solidFill>
                <a:latin typeface="Arial"/>
              </a:rPr>
              <a:t>Princess</a:t>
            </a:r>
            <a:r>
              <a:rPr lang="ru-RU" kern="0" dirty="0">
                <a:solidFill>
                  <a:srgbClr val="0000FF"/>
                </a:solidFill>
                <a:latin typeface="Arial"/>
              </a:rPr>
              <a:t> </a:t>
            </a:r>
            <a:r>
              <a:rPr lang="ru-RU" kern="0" dirty="0" err="1">
                <a:solidFill>
                  <a:srgbClr val="0000FF"/>
                </a:solidFill>
                <a:latin typeface="Arial"/>
              </a:rPr>
              <a:t>Anne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412776"/>
            <a:ext cx="4038600" cy="420286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2348880"/>
            <a:ext cx="4469811" cy="2499445"/>
          </a:xfrm>
        </p:spPr>
      </p:pic>
    </p:spTree>
    <p:extLst>
      <p:ext uri="{BB962C8B-B14F-4D97-AF65-F5344CB8AC3E}">
        <p14:creationId xmlns:p14="http://schemas.microsoft.com/office/powerpoint/2010/main" val="162849772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620688"/>
            <a:ext cx="3980823" cy="5614333"/>
          </a:xfrm>
        </p:spPr>
      </p:pic>
    </p:spTree>
    <p:extLst>
      <p:ext uri="{BB962C8B-B14F-4D97-AF65-F5344CB8AC3E}">
        <p14:creationId xmlns:p14="http://schemas.microsoft.com/office/powerpoint/2010/main" val="335373370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kern="0" dirty="0" err="1">
                <a:solidFill>
                  <a:srgbClr val="0000FF"/>
                </a:solidFill>
                <a:latin typeface="Arial"/>
              </a:rPr>
              <a:t>Prince</a:t>
            </a:r>
            <a:r>
              <a:rPr lang="ru-RU" kern="0" dirty="0">
                <a:solidFill>
                  <a:srgbClr val="0000FF"/>
                </a:solidFill>
                <a:latin typeface="Arial"/>
              </a:rPr>
              <a:t> </a:t>
            </a:r>
            <a:r>
              <a:rPr lang="ru-RU" kern="0" dirty="0" err="1">
                <a:solidFill>
                  <a:srgbClr val="0000FF"/>
                </a:solidFill>
                <a:latin typeface="Arial"/>
              </a:rPr>
              <a:t>Andrew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368907"/>
            <a:ext cx="3384376" cy="4694921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340768"/>
            <a:ext cx="2736304" cy="4718320"/>
          </a:xfrm>
        </p:spPr>
      </p:pic>
    </p:spTree>
    <p:extLst>
      <p:ext uri="{BB962C8B-B14F-4D97-AF65-F5344CB8AC3E}">
        <p14:creationId xmlns:p14="http://schemas.microsoft.com/office/powerpoint/2010/main" val="8511502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836712"/>
            <a:ext cx="4494651" cy="3414790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2732" y="2276872"/>
            <a:ext cx="3841883" cy="4218957"/>
          </a:xfrm>
        </p:spPr>
      </p:pic>
    </p:spTree>
    <p:extLst>
      <p:ext uri="{BB962C8B-B14F-4D97-AF65-F5344CB8AC3E}">
        <p14:creationId xmlns:p14="http://schemas.microsoft.com/office/powerpoint/2010/main" val="52494513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kern="0" dirty="0" err="1">
                <a:solidFill>
                  <a:srgbClr val="0000FF"/>
                </a:solidFill>
                <a:latin typeface="Arial"/>
              </a:rPr>
              <a:t>Prince</a:t>
            </a:r>
            <a:r>
              <a:rPr lang="ru-RU" kern="0" dirty="0">
                <a:solidFill>
                  <a:srgbClr val="0000FF"/>
                </a:solidFill>
                <a:latin typeface="Arial"/>
              </a:rPr>
              <a:t> </a:t>
            </a:r>
            <a:r>
              <a:rPr lang="ru-RU" kern="0" dirty="0" err="1">
                <a:solidFill>
                  <a:srgbClr val="0000FF"/>
                </a:solidFill>
                <a:latin typeface="Arial"/>
              </a:rPr>
              <a:t>Edward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1772816"/>
            <a:ext cx="2760315" cy="3899493"/>
          </a:xfrm>
        </p:spPr>
      </p:pic>
    </p:spTree>
    <p:extLst>
      <p:ext uri="{BB962C8B-B14F-4D97-AF65-F5344CB8AC3E}">
        <p14:creationId xmlns:p14="http://schemas.microsoft.com/office/powerpoint/2010/main" val="254635308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0"/>
            <a:ext cx="6408712" cy="6904366"/>
          </a:xfrm>
        </p:spPr>
      </p:pic>
    </p:spTree>
    <p:extLst>
      <p:ext uri="{BB962C8B-B14F-4D97-AF65-F5344CB8AC3E}">
        <p14:creationId xmlns:p14="http://schemas.microsoft.com/office/powerpoint/2010/main" val="32410830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kern="0" dirty="0" err="1">
                <a:solidFill>
                  <a:srgbClr val="0000FF"/>
                </a:solidFill>
                <a:latin typeface="Arial"/>
              </a:rPr>
              <a:t>King</a:t>
            </a:r>
            <a:r>
              <a:rPr lang="ru-RU" kern="0" dirty="0">
                <a:solidFill>
                  <a:srgbClr val="0000FF"/>
                </a:solidFill>
                <a:latin typeface="Arial"/>
              </a:rPr>
              <a:t> </a:t>
            </a:r>
            <a:r>
              <a:rPr lang="ru-RU" kern="0" dirty="0" err="1">
                <a:solidFill>
                  <a:srgbClr val="0000FF"/>
                </a:solidFill>
                <a:latin typeface="Arial"/>
              </a:rPr>
              <a:t>Edward</a:t>
            </a:r>
            <a:r>
              <a:rPr lang="ru-RU" kern="0" dirty="0">
                <a:solidFill>
                  <a:srgbClr val="0000FF"/>
                </a:solidFill>
                <a:latin typeface="Arial"/>
              </a:rPr>
              <a:t> VIII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8315" y="1600200"/>
            <a:ext cx="3167370" cy="4525963"/>
          </a:xfrm>
        </p:spPr>
      </p:pic>
    </p:spTree>
    <p:extLst>
      <p:ext uri="{BB962C8B-B14F-4D97-AF65-F5344CB8AC3E}">
        <p14:creationId xmlns:p14="http://schemas.microsoft.com/office/powerpoint/2010/main" val="13947277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kern="0" dirty="0" err="1">
                <a:solidFill>
                  <a:srgbClr val="0000FF"/>
                </a:solidFill>
                <a:latin typeface="Arial"/>
              </a:rPr>
              <a:t>Elisabeth’s</a:t>
            </a:r>
            <a:r>
              <a:rPr lang="ru-RU" sz="4000" kern="0" dirty="0">
                <a:solidFill>
                  <a:srgbClr val="0000FF"/>
                </a:solidFill>
                <a:latin typeface="Arial"/>
              </a:rPr>
              <a:t> </a:t>
            </a:r>
            <a:r>
              <a:rPr lang="ru-RU" sz="4000" kern="0" dirty="0" err="1">
                <a:solidFill>
                  <a:srgbClr val="0000FF"/>
                </a:solidFill>
                <a:latin typeface="Arial"/>
              </a:rPr>
              <a:t>Father-Albert</a:t>
            </a:r>
            <a:r>
              <a:rPr lang="ru-RU" sz="4000" kern="0" dirty="0">
                <a:solidFill>
                  <a:srgbClr val="0000FF"/>
                </a:solidFill>
                <a:latin typeface="Arial"/>
              </a:rPr>
              <a:t> </a:t>
            </a:r>
            <a:r>
              <a:rPr lang="ru-RU" sz="4000" kern="0" dirty="0" err="1">
                <a:solidFill>
                  <a:srgbClr val="0000FF"/>
                </a:solidFill>
                <a:latin typeface="Arial"/>
              </a:rPr>
              <a:t>and</a:t>
            </a:r>
            <a:r>
              <a:rPr lang="ru-RU" sz="4000" kern="0" dirty="0">
                <a:solidFill>
                  <a:srgbClr val="0000FF"/>
                </a:solidFill>
                <a:latin typeface="Arial"/>
              </a:rPr>
              <a:t> </a:t>
            </a:r>
            <a:r>
              <a:rPr lang="ru-RU" sz="4000" kern="0" dirty="0" err="1">
                <a:solidFill>
                  <a:srgbClr val="0000FF"/>
                </a:solidFill>
                <a:latin typeface="Arial"/>
              </a:rPr>
              <a:t>Mother-Elisabeth</a:t>
            </a:r>
            <a:r>
              <a:rPr lang="ru-RU" sz="4000" kern="0" dirty="0">
                <a:solidFill>
                  <a:srgbClr val="0000FF"/>
                </a:solidFill>
                <a:latin typeface="Arial"/>
              </a:rPr>
              <a:t> </a:t>
            </a:r>
            <a:r>
              <a:rPr lang="ru-RU" sz="4000" kern="0" dirty="0" err="1">
                <a:solidFill>
                  <a:srgbClr val="0000FF"/>
                </a:solidFill>
                <a:latin typeface="Arial"/>
              </a:rPr>
              <a:t>Bowes-Lyon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2451" y="1600200"/>
            <a:ext cx="6059098" cy="4525963"/>
          </a:xfrm>
        </p:spPr>
      </p:pic>
    </p:spTree>
    <p:extLst>
      <p:ext uri="{BB962C8B-B14F-4D97-AF65-F5344CB8AC3E}">
        <p14:creationId xmlns:p14="http://schemas.microsoft.com/office/powerpoint/2010/main" val="25381235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kern="0" dirty="0" err="1">
                <a:solidFill>
                  <a:srgbClr val="0000FF"/>
                </a:solidFill>
                <a:latin typeface="Arial"/>
              </a:rPr>
              <a:t>Queen</a:t>
            </a:r>
            <a:r>
              <a:rPr lang="ru-RU" kern="0" dirty="0">
                <a:solidFill>
                  <a:srgbClr val="0000FF"/>
                </a:solidFill>
                <a:latin typeface="Arial"/>
              </a:rPr>
              <a:t> </a:t>
            </a:r>
            <a:r>
              <a:rPr lang="ru-RU" kern="0" dirty="0" err="1">
                <a:solidFill>
                  <a:srgbClr val="0000FF"/>
                </a:solidFill>
                <a:latin typeface="Arial"/>
              </a:rPr>
              <a:t>Mother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1972469"/>
            <a:ext cx="3152179" cy="4185335"/>
          </a:xfrm>
        </p:spPr>
      </p:pic>
    </p:spTree>
    <p:extLst>
      <p:ext uri="{BB962C8B-B14F-4D97-AF65-F5344CB8AC3E}">
        <p14:creationId xmlns:p14="http://schemas.microsoft.com/office/powerpoint/2010/main" val="32799777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r>
              <a:rPr lang="ru-RU" kern="0" dirty="0" err="1">
                <a:solidFill>
                  <a:srgbClr val="0000FF"/>
                </a:solidFill>
                <a:latin typeface="Arial"/>
              </a:rPr>
              <a:t>Royal</a:t>
            </a:r>
            <a:r>
              <a:rPr lang="ru-RU" kern="0" dirty="0">
                <a:solidFill>
                  <a:srgbClr val="0000FF"/>
                </a:solidFill>
                <a:latin typeface="Arial"/>
              </a:rPr>
              <a:t> </a:t>
            </a:r>
            <a:r>
              <a:rPr lang="ru-RU" kern="0" dirty="0" err="1">
                <a:solidFill>
                  <a:srgbClr val="0000FF"/>
                </a:solidFill>
                <a:latin typeface="Arial"/>
              </a:rPr>
              <a:t>Family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1907704" y="1268760"/>
            <a:ext cx="7139136" cy="639762"/>
          </a:xfrm>
        </p:spPr>
        <p:txBody>
          <a:bodyPr>
            <a:normAutofit/>
          </a:bodyPr>
          <a:lstStyle/>
          <a:p>
            <a:r>
              <a:rPr lang="en-US" dirty="0" smtClean="0"/>
              <a:t>Elizabeth II and Philip</a:t>
            </a:r>
            <a:r>
              <a:rPr lang="en-US" dirty="0"/>
              <a:t>, Duke of Edinburgh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90" y="2174875"/>
            <a:ext cx="3088607" cy="3951288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5778" y="2174875"/>
            <a:ext cx="3020269" cy="3951288"/>
          </a:xfrm>
        </p:spPr>
      </p:pic>
    </p:spTree>
    <p:extLst>
      <p:ext uri="{BB962C8B-B14F-4D97-AF65-F5344CB8AC3E}">
        <p14:creationId xmlns:p14="http://schemas.microsoft.com/office/powerpoint/2010/main" val="29912170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050226"/>
            <a:ext cx="4608512" cy="3513990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2564904"/>
            <a:ext cx="3905250" cy="3505200"/>
          </a:xfrm>
        </p:spPr>
      </p:pic>
    </p:spTree>
    <p:extLst>
      <p:ext uri="{BB962C8B-B14F-4D97-AF65-F5344CB8AC3E}">
        <p14:creationId xmlns:p14="http://schemas.microsoft.com/office/powerpoint/2010/main" val="9626236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692696"/>
            <a:ext cx="7570181" cy="5793507"/>
          </a:xfrm>
        </p:spPr>
      </p:pic>
    </p:spTree>
    <p:extLst>
      <p:ext uri="{BB962C8B-B14F-4D97-AF65-F5344CB8AC3E}">
        <p14:creationId xmlns:p14="http://schemas.microsoft.com/office/powerpoint/2010/main" val="33759344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kern="0" dirty="0" err="1">
                <a:solidFill>
                  <a:srgbClr val="0000FF"/>
                </a:solidFill>
                <a:latin typeface="Arial"/>
              </a:rPr>
              <a:t>The</a:t>
            </a:r>
            <a:r>
              <a:rPr lang="ru-RU" kern="0" dirty="0">
                <a:solidFill>
                  <a:srgbClr val="0000FF"/>
                </a:solidFill>
                <a:latin typeface="Arial"/>
              </a:rPr>
              <a:t> </a:t>
            </a:r>
            <a:r>
              <a:rPr lang="ru-RU" kern="0" dirty="0" err="1">
                <a:solidFill>
                  <a:srgbClr val="0000FF"/>
                </a:solidFill>
                <a:latin typeface="Arial"/>
              </a:rPr>
              <a:t>Prince</a:t>
            </a:r>
            <a:r>
              <a:rPr lang="ru-RU" kern="0" dirty="0">
                <a:solidFill>
                  <a:srgbClr val="0000FF"/>
                </a:solidFill>
                <a:latin typeface="Arial"/>
              </a:rPr>
              <a:t> </a:t>
            </a:r>
            <a:r>
              <a:rPr lang="ru-RU" kern="0" dirty="0" err="1">
                <a:solidFill>
                  <a:srgbClr val="0000FF"/>
                </a:solidFill>
                <a:latin typeface="Arial"/>
              </a:rPr>
              <a:t>of</a:t>
            </a:r>
            <a:r>
              <a:rPr lang="ru-RU" kern="0" dirty="0">
                <a:solidFill>
                  <a:srgbClr val="0000FF"/>
                </a:solidFill>
                <a:latin typeface="Arial"/>
              </a:rPr>
              <a:t> </a:t>
            </a:r>
            <a:r>
              <a:rPr lang="ru-RU" kern="0" dirty="0" err="1">
                <a:solidFill>
                  <a:srgbClr val="0000FF"/>
                </a:solidFill>
                <a:latin typeface="Arial"/>
              </a:rPr>
              <a:t>Wales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700808"/>
            <a:ext cx="5611941" cy="4244156"/>
          </a:xfrm>
        </p:spPr>
      </p:pic>
    </p:spTree>
    <p:extLst>
      <p:ext uri="{BB962C8B-B14F-4D97-AF65-F5344CB8AC3E}">
        <p14:creationId xmlns:p14="http://schemas.microsoft.com/office/powerpoint/2010/main" val="32495521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</TotalTime>
  <Words>106</Words>
  <Application>Microsoft Office PowerPoint</Application>
  <PresentationFormat>Экран (4:3)</PresentationFormat>
  <Paragraphs>28</Paragraphs>
  <Slides>29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2" baseType="lpstr">
      <vt:lpstr>Arial</vt:lpstr>
      <vt:lpstr>Calibri</vt:lpstr>
      <vt:lpstr>Тема Office</vt:lpstr>
      <vt:lpstr>The Royal Family</vt:lpstr>
      <vt:lpstr>The Windsor Dinasty</vt:lpstr>
      <vt:lpstr>King Edward VIII</vt:lpstr>
      <vt:lpstr>Elisabeth’s Father-Albert and Mother-Elisabeth Bowes-Lyon</vt:lpstr>
      <vt:lpstr>Queen Mother</vt:lpstr>
      <vt:lpstr>Royal Family</vt:lpstr>
      <vt:lpstr>Презентация PowerPoint</vt:lpstr>
      <vt:lpstr>Презентация PowerPoint</vt:lpstr>
      <vt:lpstr>The Prince of Wales</vt:lpstr>
      <vt:lpstr>Презентация PowerPoint</vt:lpstr>
      <vt:lpstr>Diana Spencer</vt:lpstr>
      <vt:lpstr>Презентация PowerPoint</vt:lpstr>
      <vt:lpstr>Prince William</vt:lpstr>
      <vt:lpstr>Презентация PowerPoint</vt:lpstr>
      <vt:lpstr>Prince William and Kate Middleton</vt:lpstr>
      <vt:lpstr>Презентация PowerPoint</vt:lpstr>
      <vt:lpstr>Презентация PowerPoint</vt:lpstr>
      <vt:lpstr>Презентация PowerPoint</vt:lpstr>
      <vt:lpstr>Louis Arthur Charles</vt:lpstr>
      <vt:lpstr>Prince Harry</vt:lpstr>
      <vt:lpstr>Презентация PowerPoint</vt:lpstr>
      <vt:lpstr>Prince Harry and Megan Markle</vt:lpstr>
      <vt:lpstr>Презентация PowerPoint</vt:lpstr>
      <vt:lpstr>Princess Anne</vt:lpstr>
      <vt:lpstr>Презентация PowerPoint</vt:lpstr>
      <vt:lpstr>Prince Andrew</vt:lpstr>
      <vt:lpstr>Презентация PowerPoint</vt:lpstr>
      <vt:lpstr>Prince Edward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admin</cp:lastModifiedBy>
  <cp:revision>7</cp:revision>
  <dcterms:created xsi:type="dcterms:W3CDTF">2019-03-05T10:20:54Z</dcterms:created>
  <dcterms:modified xsi:type="dcterms:W3CDTF">2019-03-05T17:06:00Z</dcterms:modified>
</cp:coreProperties>
</file>