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6181" y="476672"/>
            <a:ext cx="3546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Веточка мимозы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im0-tub-ru.yandex.net/i?id=fce2442da5ec6e8f9d2f1d636afe1090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00" b="14223"/>
          <a:stretch/>
        </p:blipFill>
        <p:spPr bwMode="auto">
          <a:xfrm>
            <a:off x="1331640" y="1628800"/>
            <a:ext cx="3545921" cy="309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3066319"/>
            <a:ext cx="33589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Мастер - класс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Полтораднева</a:t>
            </a:r>
            <a:r>
              <a:rPr lang="ru-RU" dirty="0" smtClean="0"/>
              <a:t> И.В.</a:t>
            </a:r>
          </a:p>
          <a:p>
            <a:r>
              <a:rPr lang="ru-RU" dirty="0" smtClean="0"/>
              <a:t>МБОУ СШ №16, Новый Уренгой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91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Ира\Desktop\Мимоза\IMG_20190305_0802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0" r="3551" b="23643"/>
          <a:stretch/>
        </p:blipFill>
        <p:spPr bwMode="auto">
          <a:xfrm rot="16200000">
            <a:off x="2663012" y="1593574"/>
            <a:ext cx="3308406" cy="222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42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Ира\Desktop\Мимоза\IMG_20190305_0802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1" r="29097"/>
          <a:stretch/>
        </p:blipFill>
        <p:spPr bwMode="auto">
          <a:xfrm rot="10800000">
            <a:off x="611560" y="764704"/>
            <a:ext cx="1384420" cy="33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Users\Ира\Desktop\Мимоза\IMG_20190305_0803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4" r="37306"/>
          <a:stretch/>
        </p:blipFill>
        <p:spPr bwMode="auto">
          <a:xfrm rot="10800000">
            <a:off x="2915816" y="705372"/>
            <a:ext cx="1204958" cy="34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Users\Ира\Desktop\Мимоза\IMG_20190305_08034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4" r="32599"/>
          <a:stretch/>
        </p:blipFill>
        <p:spPr bwMode="auto">
          <a:xfrm rot="10800000">
            <a:off x="4837597" y="690271"/>
            <a:ext cx="1607210" cy="341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Users\Ира\Desktop\Мимоза\IMG_20190305_08045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5" r="38306"/>
          <a:stretch/>
        </p:blipFill>
        <p:spPr bwMode="auto">
          <a:xfrm rot="10800000">
            <a:off x="6948264" y="749311"/>
            <a:ext cx="1563882" cy="345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36510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Обвести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50544" y="4396066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Вырезать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4396066"/>
            <a:ext cx="1316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Развернуть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50885" y="4411270"/>
            <a:ext cx="1930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Сделать надрезы,</a:t>
            </a:r>
          </a:p>
          <a:p>
            <a:r>
              <a:rPr lang="ru-RU" b="1" dirty="0" smtClean="0"/>
              <a:t>подкрутить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775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Ира\Desktop\Мимоза\IMG_20190305_0806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r="31418"/>
          <a:stretch/>
        </p:blipFill>
        <p:spPr bwMode="auto">
          <a:xfrm rot="10800000">
            <a:off x="2915816" y="692696"/>
            <a:ext cx="2792612" cy="377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76256" y="1268760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Приклеить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9609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Ира\Desktop\Мимоза\IMG_20190305_0806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" r="11539"/>
          <a:stretch/>
        </p:blipFill>
        <p:spPr bwMode="auto">
          <a:xfrm rot="10800000">
            <a:off x="755576" y="987066"/>
            <a:ext cx="2123469" cy="191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Users\Ира\Desktop\Мимоза\IMG_20190305_0807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02118"/>
            <a:ext cx="2435418" cy="182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3717032"/>
            <a:ext cx="4992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Жёлтую салфетку или бумагу нарвать кусочками</a:t>
            </a:r>
          </a:p>
          <a:p>
            <a:r>
              <a:rPr lang="ru-RU" b="1" dirty="0"/>
              <a:t>и</a:t>
            </a:r>
            <a:r>
              <a:rPr lang="ru-RU" b="1" dirty="0" smtClean="0"/>
              <a:t> скатать шарики. </a:t>
            </a:r>
            <a:endParaRPr lang="ru-RU" b="1" dirty="0"/>
          </a:p>
        </p:txBody>
      </p:sp>
      <p:pic>
        <p:nvPicPr>
          <p:cNvPr id="5" name="Picture 2" descr="D:\Users\Ира\Desktop\Мимоза\IMG_20190305_0810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4" t="54342" r="18518" b="20606"/>
          <a:stretch/>
        </p:blipFill>
        <p:spPr bwMode="auto">
          <a:xfrm rot="5400000">
            <a:off x="6001366" y="1626461"/>
            <a:ext cx="2597333" cy="13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Users\Ира\Desktop\Мимоза\IMG_20190305_0810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88" b="10588"/>
          <a:stretch/>
        </p:blipFill>
        <p:spPr bwMode="auto">
          <a:xfrm rot="16200000">
            <a:off x="973412" y="1374962"/>
            <a:ext cx="3096343" cy="266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Users\Ира\Desktop\Мимоза\IMG_20190305_08114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23" r="5281" b="18154"/>
          <a:stretch/>
        </p:blipFill>
        <p:spPr bwMode="auto">
          <a:xfrm rot="16200000">
            <a:off x="4760314" y="1448780"/>
            <a:ext cx="329578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1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Users\Ира\Desktop\Мимоза\IMG_20190305_0814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8" b="20348"/>
          <a:stretch/>
        </p:blipFill>
        <p:spPr bwMode="auto">
          <a:xfrm rot="16200000">
            <a:off x="1602388" y="493958"/>
            <a:ext cx="5730901" cy="49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2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</TotalTime>
  <Words>35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Олег</cp:lastModifiedBy>
  <cp:revision>5</cp:revision>
  <dcterms:created xsi:type="dcterms:W3CDTF">2019-03-05T03:55:52Z</dcterms:created>
  <dcterms:modified xsi:type="dcterms:W3CDTF">2019-03-05T04:24:54Z</dcterms:modified>
</cp:coreProperties>
</file>