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06.03.2019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06.03.2019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06.03.2019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06.03.2019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Admin\Desktop\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548680"/>
            <a:ext cx="7992887" cy="52565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49888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C:\Users\Admin\Desktop\10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32656"/>
            <a:ext cx="8424936" cy="5688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265563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Admin\Desktop\2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32656"/>
            <a:ext cx="8208912" cy="5832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56100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Admin\Desktop\3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60648"/>
            <a:ext cx="8280920" cy="5904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536516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Admin\Desktop\4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260648"/>
            <a:ext cx="4248472" cy="6120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098803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Admin\Desktop\5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04664"/>
            <a:ext cx="7848872" cy="5616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905352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Admin\Desktop\6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32656"/>
            <a:ext cx="8280920" cy="5760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361127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Admin\Desktop\7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16632"/>
            <a:ext cx="5040560" cy="6408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03589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C:\Users\Admin\Desktop\8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188640"/>
            <a:ext cx="4896544" cy="6264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07165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C:\Users\Admin\Desktop\9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60648"/>
            <a:ext cx="8208912" cy="6408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4121943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Экран (4:3)</PresentationFormat>
  <Paragraphs>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1</cp:revision>
  <dcterms:created xsi:type="dcterms:W3CDTF">2019-03-06T16:24:30Z</dcterms:created>
  <dcterms:modified xsi:type="dcterms:W3CDTF">2019-03-06T16:28:57Z</dcterms:modified>
</cp:coreProperties>
</file>