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8568951" cy="6336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5466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\Desktop\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80920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5511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dmin\Desktop\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0771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dmin\Desktop\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280920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6285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Admin\Desktop\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424936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48827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Admin\Desktop\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424936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34945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Admin\Desktop\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136904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05205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</cp:revision>
  <dcterms:created xsi:type="dcterms:W3CDTF">2019-03-06T16:14:22Z</dcterms:created>
  <dcterms:modified xsi:type="dcterms:W3CDTF">2019-03-06T16:20:26Z</dcterms:modified>
</cp:coreProperties>
</file>