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06489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365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dmin\Desktop\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280920" cy="425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233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Admin\Desktop\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7"/>
            <a:ext cx="8496944" cy="413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858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Admin\Desktop\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849694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299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Admin\Desktop\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280919" cy="4338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8182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Admin\Desktop\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496944" cy="4285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9935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Admin\Desktop\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280920" cy="557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870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496944" cy="4230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904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28092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216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136904" cy="45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528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7"/>
            <a:ext cx="7920879" cy="447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146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280919" cy="439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763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dmin\Desktop\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8424936" cy="430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099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dmin\Desktop\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424936" cy="334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535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dmin\Desktop\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568952" cy="457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1543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2019-03-06T16:34:21Z</dcterms:created>
  <dcterms:modified xsi:type="dcterms:W3CDTF">2019-03-06T16:40:21Z</dcterms:modified>
</cp:coreProperties>
</file>