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3" d="100"/>
          <a:sy n="43" d="100"/>
        </p:scale>
        <p:origin x="-126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A93A8-610C-4C22-9654-7FEF62D246AA}" type="datetimeFigureOut">
              <a:rPr lang="en-US"/>
              <a:pPr>
                <a:defRPr/>
              </a:pPr>
              <a:t>3/6/2019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038CAF-5B68-40A9-9E19-A753DB1A79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0EEF7F-35B6-48FD-AB91-9CB31B45DA0E}" type="datetimeFigureOut">
              <a:rPr lang="en-US"/>
              <a:pPr>
                <a:defRPr/>
              </a:pPr>
              <a:t>3/6/2019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65712C-ED67-4FBB-9181-6560FCE0AB2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255D5E-6DC5-4F6A-9807-C4C3D8C35B6D}" type="datetimeFigureOut">
              <a:rPr lang="en-US"/>
              <a:pPr>
                <a:defRPr/>
              </a:pPr>
              <a:t>3/6/2019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E7AE1E-D73E-4493-9BA4-D8097698F4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4000">
                <a:latin typeface="Coventry" panose="020B7200000000000000" pitchFamily="34" charset="0"/>
              </a:defRPr>
            </a:lvl1pPr>
            <a:lvl2pPr>
              <a:defRPr sz="3600">
                <a:latin typeface="Coventry" panose="020B7200000000000000" pitchFamily="34" charset="0"/>
              </a:defRPr>
            </a:lvl2pPr>
            <a:lvl3pPr>
              <a:defRPr sz="3200">
                <a:latin typeface="Coventry" panose="020B7200000000000000" pitchFamily="34" charset="0"/>
              </a:defRPr>
            </a:lvl3pPr>
            <a:lvl4pPr>
              <a:defRPr sz="2800">
                <a:latin typeface="Coventry" panose="020B7200000000000000" pitchFamily="34" charset="0"/>
              </a:defRPr>
            </a:lvl4pPr>
            <a:lvl5pPr>
              <a:defRPr sz="2800">
                <a:latin typeface="Coventry" panose="020B7200000000000000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7493C5-F361-402A-A3FF-EFB1399126A3}" type="datetimeFigureOut">
              <a:rPr lang="en-US"/>
              <a:pPr>
                <a:defRPr/>
              </a:pPr>
              <a:t>3/6/2019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126051-3602-4AB5-BF3E-4ACE10E17A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D43CC-4C75-493F-9C19-6725DA78B0F5}" type="datetimeFigureOut">
              <a:rPr lang="en-US"/>
              <a:pPr>
                <a:defRPr/>
              </a:pPr>
              <a:t>3/6/2019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6B5670-60CD-45A5-A643-475A7828C4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6BEB53-3015-4066-8D88-CE2D0A6FE0FE}" type="datetimeFigureOut">
              <a:rPr lang="en-US"/>
              <a:pPr>
                <a:defRPr/>
              </a:pPr>
              <a:t>3/6/2019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CCA3F0-D91F-4952-BB37-750FE999F4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5806FD-01FA-48EF-9F46-1F22A4DC965C}" type="datetimeFigureOut">
              <a:rPr lang="en-US"/>
              <a:pPr>
                <a:defRPr/>
              </a:pPr>
              <a:t>3/6/2019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7CEB47-7C5F-408C-A33B-023341D462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D3F54A-9120-46AE-9C76-94CE4086E33E}" type="datetimeFigureOut">
              <a:rPr lang="en-US"/>
              <a:pPr>
                <a:defRPr/>
              </a:pPr>
              <a:t>3/6/2019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FBFFC6-ED36-42F2-B601-5E9F66F453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648FD-E730-4F50-80CB-3CA6D4187BC1}" type="datetimeFigureOut">
              <a:rPr lang="en-US"/>
              <a:pPr>
                <a:defRPr/>
              </a:pPr>
              <a:t>3/6/2019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34047E-39A6-4D59-83EC-639518A99F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274C9-25EC-43AF-86A0-053E81E05765}" type="datetimeFigureOut">
              <a:rPr lang="en-US"/>
              <a:pPr>
                <a:defRPr/>
              </a:pPr>
              <a:t>3/6/2019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AFC52D-326C-478D-A870-448BFBACCF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D36E8-3FE3-48EA-B6B9-B0195346BE30}" type="datetimeFigureOut">
              <a:rPr lang="en-US"/>
              <a:pPr>
                <a:defRPr/>
              </a:pPr>
              <a:t>3/6/2019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178930-869C-49F8-B379-8DEACBCC20D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EDE8E6F-58EC-43F7-A541-79DD53CCA31F}" type="datetimeFigureOut">
              <a:rPr lang="en-US"/>
              <a:pPr>
                <a:defRPr/>
              </a:pPr>
              <a:t>3/6/2019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C16FFF7C-6DDD-4BAC-9F3E-61E9EADE3C6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99637"/>
            <a:ext cx="7772400" cy="23876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b="1" dirty="0" err="1" smtClean="0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latin typeface="Coventry" panose="020B7200000000000000" pitchFamily="34" charset="0"/>
              </a:rPr>
              <a:t>“Геацинт</a:t>
            </a:r>
            <a:r>
              <a:rPr lang="uk-UA" b="1" smtClean="0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latin typeface="Coventry" panose="020B7200000000000000" pitchFamily="34" charset="0"/>
              </a:rPr>
              <a:t> - цветок</a:t>
            </a:r>
            <a:r>
              <a:rPr lang="uk-UA" b="1" dirty="0" smtClean="0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latin typeface="Coventry" panose="020B7200000000000000" pitchFamily="34" charset="0"/>
              </a:rPr>
              <a:t> в подарок </a:t>
            </a:r>
            <a:r>
              <a:rPr lang="uk-UA" b="1" dirty="0" err="1" smtClean="0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latin typeface="Coventry" panose="020B7200000000000000" pitchFamily="34" charset="0"/>
              </a:rPr>
              <a:t>маме</a:t>
            </a:r>
            <a:r>
              <a:rPr lang="uk-UA" b="1" dirty="0" smtClean="0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latin typeface="Coventry" panose="020B7200000000000000" pitchFamily="34" charset="0"/>
              </a:rPr>
              <a:t> в День 8 </a:t>
            </a:r>
            <a:r>
              <a:rPr lang="uk-UA" b="1" dirty="0" err="1" smtClean="0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latin typeface="Coventry" panose="020B7200000000000000" pitchFamily="34" charset="0"/>
              </a:rPr>
              <a:t>марта”</a:t>
            </a:r>
            <a:endParaRPr lang="en-US" b="1" dirty="0">
              <a:ln w="12700">
                <a:solidFill>
                  <a:schemeClr val="accent4">
                    <a:lumMod val="75000"/>
                  </a:schemeClr>
                </a:solidFill>
                <a:prstDash val="solid"/>
              </a:ln>
              <a:solidFill>
                <a:schemeClr val="accent6">
                  <a:lumMod val="60000"/>
                  <a:lumOff val="40000"/>
                </a:schemeClr>
              </a:solidFill>
              <a:latin typeface="Coventry" panose="020B7200000000000000" pitchFamily="34" charset="0"/>
            </a:endParaRP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4349750"/>
            <a:ext cx="6858000" cy="1655763"/>
          </a:xfrm>
        </p:spPr>
        <p:txBody>
          <a:bodyPr/>
          <a:lstStyle/>
          <a:p>
            <a:r>
              <a:rPr lang="uk-UA" sz="2800" b="1" dirty="0" err="1" smtClean="0">
                <a:latin typeface="Coventry" pitchFamily="34" charset="0"/>
              </a:rPr>
              <a:t>Выполнила</a:t>
            </a:r>
            <a:r>
              <a:rPr lang="uk-UA" sz="2800" b="1" dirty="0" smtClean="0">
                <a:latin typeface="Coventry" pitchFamily="34" charset="0"/>
              </a:rPr>
              <a:t> </a:t>
            </a:r>
            <a:r>
              <a:rPr lang="uk-UA" sz="2800" b="1" dirty="0" err="1" smtClean="0">
                <a:latin typeface="Coventry" pitchFamily="34" charset="0"/>
              </a:rPr>
              <a:t>воспитатель</a:t>
            </a:r>
            <a:r>
              <a:rPr lang="uk-UA" sz="2800" b="1" dirty="0" smtClean="0">
                <a:latin typeface="Coventry" pitchFamily="34" charset="0"/>
              </a:rPr>
              <a:t> </a:t>
            </a:r>
            <a:r>
              <a:rPr lang="en-US" sz="2800" b="1" dirty="0" smtClean="0">
                <a:latin typeface="Coventry" pitchFamily="34" charset="0"/>
              </a:rPr>
              <a:t>I KK </a:t>
            </a:r>
            <a:r>
              <a:rPr lang="ru-RU" sz="2800" b="1" dirty="0" smtClean="0">
                <a:latin typeface="Coventry" pitchFamily="34" charset="0"/>
              </a:rPr>
              <a:t>МБДОУ «Детский сад </a:t>
            </a:r>
            <a:r>
              <a:rPr lang="ru-RU" sz="2800" b="1" dirty="0" err="1" smtClean="0">
                <a:latin typeface="Coventry" pitchFamily="34" charset="0"/>
              </a:rPr>
              <a:t>общеразвивающего</a:t>
            </a:r>
            <a:r>
              <a:rPr lang="ru-RU" sz="2800" b="1" dirty="0" smtClean="0">
                <a:latin typeface="Coventry" pitchFamily="34" charset="0"/>
              </a:rPr>
              <a:t> вида №173» Марчукова И.Ф. г.Воронеж 2019г.</a:t>
            </a:r>
            <a:endParaRPr lang="en-US" sz="2800" b="1" dirty="0" smtClean="0">
              <a:latin typeface="Coventry" pitchFamily="34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16566" y="365125"/>
            <a:ext cx="6998784" cy="13255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IMG_20190301_160612_BEAUT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40248" y="338796"/>
            <a:ext cx="4798698" cy="6398263"/>
          </a:xfrm>
        </p:spPr>
      </p:pic>
    </p:spTree>
  </p:cSld>
  <p:clrMapOvr>
    <a:masterClrMapping/>
  </p:clrMapOvr>
  <p:transition>
    <p:wedg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IMG_20190301_160251_BEAUT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374753" y="579863"/>
            <a:ext cx="4472753" cy="596367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497872"/>
            <a:ext cx="2949178" cy="3371115"/>
          </a:xfrm>
        </p:spPr>
        <p:txBody>
          <a:bodyPr/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Гиацинт своих кудрей</a:t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колечком вил колечко,</a:t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 шепнул ему зефир</a:t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твоих кудрях словечко.</a:t>
            </a:r>
          </a:p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Афанасий Фет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trips dir="r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giatsint-stikh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826114" y="2471736"/>
            <a:ext cx="4062879" cy="406287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84195" y="317809"/>
            <a:ext cx="2731526" cy="5503127"/>
          </a:xfrm>
        </p:spPr>
        <p:txBody>
          <a:bodyPr/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Весной, как только начинают</a:t>
            </a:r>
            <a:b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Дожди лить тёплые с небес,</a:t>
            </a:r>
            <a:b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Свои он кудри распускает</a:t>
            </a:r>
            <a:b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чудный запах льёт окрест.</a:t>
            </a:r>
          </a:p>
          <a:p>
            <a:r>
              <a:rPr lang="ru-RU" sz="32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Цветова</a:t>
            </a: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Т.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plit orient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9590" y="365125"/>
            <a:ext cx="6775760" cy="6124885"/>
          </a:xfrm>
        </p:spPr>
        <p:txBody>
          <a:bodyPr/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Аппликация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развивает  логическое мышление (закрепляя понятия геометрических форм, дети пытаются преобразовывать их из одной в другую, например, из круга — шестиугольник); творческие способности (а также чувство композиции, ведь ребятам предстоит правильно и красиво распределять детали на листе-основе); умение работать в коллективе и пользоваться опытом других людей; навык самостоятельного вырезания деталей; развивает моторику пальцев, остроту зрения; воспитывает аккуратность.</a:t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2750" y="365125"/>
            <a:ext cx="7132599" cy="1325563"/>
          </a:xfrm>
        </p:spPr>
        <p:txBody>
          <a:bodyPr/>
          <a:lstStyle/>
          <a:p>
            <a:r>
              <a:rPr lang="ru-RU" b="1" dirty="0" smtClean="0"/>
              <a:t>А это портреты наших мам</a:t>
            </a:r>
            <a:endParaRPr lang="ru-RU" b="1" dirty="0"/>
          </a:p>
        </p:txBody>
      </p:sp>
      <p:pic>
        <p:nvPicPr>
          <p:cNvPr id="4" name="Содержимое 3" descr="IMG_20190306_145808_BEAUTY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95011" y="1405053"/>
            <a:ext cx="6814452" cy="5110839"/>
          </a:xfrm>
        </p:spPr>
      </p:pic>
    </p:spTree>
  </p:cSld>
  <p:clrMapOvr>
    <a:masterClrMapping/>
  </p:clrMapOvr>
  <p:transition>
    <p:wheel spokes="8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83473" y="5227057"/>
            <a:ext cx="7266414" cy="1325563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А это наши букеты тюльпанов!</a:t>
            </a:r>
            <a:endParaRPr lang="ru-RU" b="1" dirty="0"/>
          </a:p>
        </p:txBody>
      </p:sp>
      <p:pic>
        <p:nvPicPr>
          <p:cNvPr id="4" name="Содержимое 3" descr="IMG_20190306_145926_BEAUT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27947" y="182001"/>
            <a:ext cx="6446980" cy="4835235"/>
          </a:xfrm>
        </p:spPr>
      </p:pic>
    </p:spTree>
  </p:cSld>
  <p:clrMapOvr>
    <a:masterClrMapping/>
  </p:clrMapOvr>
  <p:transition>
    <p:comb dir="vert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IMG_20190306_145949_BEAUT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10800000">
            <a:off x="3887787" y="1293541"/>
            <a:ext cx="5155503" cy="386662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408662"/>
            <a:ext cx="2949178" cy="3969836"/>
          </a:xfrm>
        </p:spPr>
        <p:txBody>
          <a:bodyPr/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А. Орлова</a:t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из красного стакана,</a:t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Выпью запах из тюльпана.</a:t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Вот спасибо! Как я рад –</a:t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Очень вкусный аромат</a:t>
            </a:r>
            <a:r>
              <a:rPr lang="ru-RU" dirty="0" smtClean="0"/>
              <a:t>!</a:t>
            </a:r>
            <a:endParaRPr lang="ru-RU" dirty="0"/>
          </a:p>
        </p:txBody>
      </p:sp>
    </p:spTree>
  </p:cSld>
  <p:clrMapOvr>
    <a:masterClrMapping/>
  </p:clrMapOvr>
  <p:transition>
    <p:checker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18732" y="365125"/>
            <a:ext cx="6735336" cy="6035675"/>
          </a:xfrm>
        </p:spPr>
        <p:txBody>
          <a:bodyPr/>
          <a:lstStyle/>
          <a:p>
            <a:pPr algn="ctr"/>
            <a:r>
              <a:rPr lang="ru-RU" sz="8000" b="1" i="1" dirty="0" smtClean="0">
                <a:solidFill>
                  <a:srgbClr val="FF0000"/>
                </a:solidFill>
              </a:rPr>
              <a:t>Спасибо за внимание !</a:t>
            </a:r>
            <a:endParaRPr lang="ru-RU" sz="80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newsfla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4985" y="457200"/>
            <a:ext cx="7136780" cy="1237785"/>
          </a:xfrm>
        </p:spPr>
        <p:txBody>
          <a:bodyPr/>
          <a:lstStyle/>
          <a:p>
            <a:pPr algn="ctr"/>
            <a:r>
              <a:rPr lang="ru-RU" sz="4800" b="1" i="1" dirty="0" smtClean="0">
                <a:solidFill>
                  <a:srgbClr val="FF0000"/>
                </a:solidFill>
              </a:rPr>
              <a:t>Поздравления нашим мамам и бабушкам</a:t>
            </a:r>
            <a:endParaRPr lang="ru-RU" sz="4800" b="1" i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2018Nature___Flowers_Pink_tulips_against_the_blue_sky_124213_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55511" y="1874912"/>
            <a:ext cx="6831650" cy="457295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4262" y="365125"/>
            <a:ext cx="7021087" cy="1325563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В этом году мы решили сделать с детьми в подарок цветок </a:t>
            </a:r>
            <a:r>
              <a:rPr lang="ru-RU" sz="3600" b="1" dirty="0" err="1" smtClean="0"/>
              <a:t>геацинта</a:t>
            </a:r>
            <a:endParaRPr lang="ru-RU" sz="3600" b="1" dirty="0"/>
          </a:p>
        </p:txBody>
      </p:sp>
      <p:pic>
        <p:nvPicPr>
          <p:cNvPr id="4" name="Содержимое 3" descr="IMG_20190301_160251_BEAUT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40247" y="1825624"/>
            <a:ext cx="3705879" cy="4941171"/>
          </a:xfrm>
        </p:spPr>
      </p:pic>
    </p:spTree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4262" y="365125"/>
            <a:ext cx="7021087" cy="1325563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Для этого нам потребуется заранее  надрезать с одной стороны полоску цветной бумаги, заготовки для стебля и двух листьев.</a:t>
            </a:r>
            <a:endParaRPr lang="ru-RU" sz="3600" b="1" dirty="0"/>
          </a:p>
        </p:txBody>
      </p:sp>
      <p:pic>
        <p:nvPicPr>
          <p:cNvPr id="4" name="Содержимое 3" descr="IMG_20190301_144248_BEAUT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20176" y="2204766"/>
            <a:ext cx="5944780" cy="4351338"/>
          </a:xfrm>
        </p:spPr>
      </p:pic>
    </p:spTree>
  </p:cSld>
  <p:clrMapOvr>
    <a:masterClrMapping/>
  </p:clrMapOvr>
  <p:transition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5776" y="365125"/>
            <a:ext cx="6909574" cy="1597490"/>
          </a:xfrm>
        </p:spPr>
        <p:txBody>
          <a:bodyPr/>
          <a:lstStyle/>
          <a:p>
            <a:r>
              <a:rPr lang="ru-RU" sz="3600" b="1" dirty="0" smtClean="0"/>
              <a:t>С помощью карандаша из ½ белого листа бумаги А4 скатываем заготовку для стебля цветка.</a:t>
            </a:r>
            <a:endParaRPr lang="ru-RU" sz="3600" b="1" dirty="0"/>
          </a:p>
        </p:txBody>
      </p:sp>
      <p:pic>
        <p:nvPicPr>
          <p:cNvPr id="5" name="Содержимое 4" descr="IMG_20190301_161716_BEAUTY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543050" y="3324554"/>
            <a:ext cx="3886200" cy="2914650"/>
          </a:xfrm>
        </p:spPr>
      </p:pic>
      <p:pic>
        <p:nvPicPr>
          <p:cNvPr id="6" name="Содержимое 5" descr="IMG_20190301_161757_BEAUTY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587269" y="2182464"/>
            <a:ext cx="3263504" cy="4351338"/>
          </a:xfrm>
        </p:spPr>
      </p:pic>
    </p:spTree>
  </p:cSld>
  <p:clrMapOvr>
    <a:masterClrMapping/>
  </p:clrMapOvr>
  <p:transition>
    <p:pull dir="r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1171" y="5026335"/>
            <a:ext cx="3746809" cy="1508280"/>
          </a:xfrm>
        </p:spPr>
        <p:txBody>
          <a:bodyPr/>
          <a:lstStyle/>
          <a:p>
            <a:r>
              <a:rPr lang="ru-RU" sz="3600" b="1" dirty="0" smtClean="0"/>
              <a:t>Край склеиваем – получается трубочка</a:t>
            </a:r>
            <a:endParaRPr lang="ru-RU" sz="3600" b="1" dirty="0"/>
          </a:p>
        </p:txBody>
      </p:sp>
      <p:pic>
        <p:nvPicPr>
          <p:cNvPr id="5" name="Содержимое 4" descr="IMG_20190301_161831_BEAUTY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20583" y="353664"/>
            <a:ext cx="3263504" cy="4351338"/>
          </a:xfrm>
        </p:spPr>
      </p:pic>
      <p:pic>
        <p:nvPicPr>
          <p:cNvPr id="6" name="Содержимое 5" descr="IMG_20190301_161859_BEAUTY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498058" y="2182464"/>
            <a:ext cx="3263504" cy="4351338"/>
          </a:xfrm>
        </p:spPr>
      </p:pic>
    </p:spTree>
  </p:cSld>
  <p:clrMapOvr>
    <a:masterClrMapping/>
  </p:clrMapOvr>
  <p:transition>
    <p:zoom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9590" y="365125"/>
            <a:ext cx="6775760" cy="2623402"/>
          </a:xfrm>
        </p:spPr>
        <p:txBody>
          <a:bodyPr/>
          <a:lstStyle/>
          <a:p>
            <a:pPr algn="ctr"/>
            <a:r>
              <a:rPr lang="ru-RU" sz="4000" b="1" dirty="0" smtClean="0"/>
              <a:t>Затем полоской зеленой бумаги оборачиваем белую трубочку – получился зеленый стебель.</a:t>
            </a:r>
            <a:endParaRPr lang="ru-RU" sz="4000" b="1" dirty="0"/>
          </a:p>
        </p:txBody>
      </p:sp>
      <p:pic>
        <p:nvPicPr>
          <p:cNvPr id="5" name="Содержимое 4" descr="IMG_20190301_162157_BEAUTY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40885" y="2744691"/>
            <a:ext cx="3886200" cy="2914650"/>
          </a:xfrm>
        </p:spPr>
      </p:pic>
      <p:pic>
        <p:nvPicPr>
          <p:cNvPr id="6" name="Содержимое 5" descr="IMG_20190301_162158_BEAUTY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41384" y="3592183"/>
            <a:ext cx="3886200" cy="2914650"/>
          </a:xfrm>
        </p:spPr>
      </p:pic>
    </p:spTree>
  </p:cSld>
  <p:clrMapOvr>
    <a:masterClrMapping/>
  </p:clrMapOvr>
  <p:transition>
    <p:wheel spokes="3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2682" y="4914823"/>
            <a:ext cx="7043389" cy="1642095"/>
          </a:xfrm>
        </p:spPr>
        <p:txBody>
          <a:bodyPr/>
          <a:lstStyle/>
          <a:p>
            <a:pPr algn="ctr"/>
            <a:r>
              <a:rPr lang="ru-RU" sz="4000" b="1" dirty="0" smtClean="0"/>
              <a:t>С помощью карандаша закручиваем каждую полоску в одну сторону.</a:t>
            </a:r>
            <a:endParaRPr lang="ru-RU" sz="4000" b="1" dirty="0"/>
          </a:p>
        </p:txBody>
      </p:sp>
      <p:pic>
        <p:nvPicPr>
          <p:cNvPr id="5" name="Содержимое 4" descr="IMG_20190301_162203_BEAUTY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96280" y="1852593"/>
            <a:ext cx="3886200" cy="2914650"/>
          </a:xfrm>
        </p:spPr>
      </p:pic>
      <p:pic>
        <p:nvPicPr>
          <p:cNvPr id="6" name="Содержимое 5" descr="IMG_20190301_163725_BEAUTY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896780" y="291423"/>
            <a:ext cx="3886200" cy="2914650"/>
          </a:xfrm>
        </p:spPr>
      </p:pic>
    </p:spTree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16566" y="365125"/>
            <a:ext cx="6998784" cy="1325563"/>
          </a:xfrm>
        </p:spPr>
        <p:txBody>
          <a:bodyPr/>
          <a:lstStyle/>
          <a:p>
            <a:pPr algn="ctr"/>
            <a:r>
              <a:rPr lang="ru-RU" b="1" dirty="0" smtClean="0"/>
              <a:t>Получаем «кудряшки»</a:t>
            </a:r>
            <a:endParaRPr lang="ru-RU" b="1" dirty="0"/>
          </a:p>
        </p:txBody>
      </p:sp>
      <p:pic>
        <p:nvPicPr>
          <p:cNvPr id="5" name="Содержимое 4" descr="IMG_20190301_162207_BEAUTY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07791" y="3659091"/>
            <a:ext cx="3886200" cy="2914650"/>
          </a:xfrm>
        </p:spPr>
      </p:pic>
      <p:pic>
        <p:nvPicPr>
          <p:cNvPr id="6" name="Содержимое 5" descr="IMG_20190301_163720_BEAUTY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63688" y="1941803"/>
            <a:ext cx="3886200" cy="2914650"/>
          </a:xfrm>
        </p:spPr>
      </p:pic>
    </p:spTree>
  </p:cSld>
  <p:clrMapOvr>
    <a:masterClrMapping/>
  </p:clrMapOvr>
  <p:transition>
    <p:split dir="in"/>
  </p:transition>
</p:sld>
</file>

<file path=ppt/theme/theme1.xml><?xml version="1.0" encoding="utf-8"?>
<a:theme xmlns:a="http://schemas.openxmlformats.org/drawingml/2006/main" name="Тема Office">
  <a:themeElements>
    <a:clrScheme name="Красный и оранжевый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114</TotalTime>
  <Words>210</Words>
  <Application>Microsoft Office PowerPoint</Application>
  <PresentationFormat>Экран (4:3)</PresentationFormat>
  <Paragraphs>19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“Геацинт - цветок в подарок маме в День 8 марта”</vt:lpstr>
      <vt:lpstr>Поздравления нашим мамам и бабушкам</vt:lpstr>
      <vt:lpstr>В этом году мы решили сделать с детьми в подарок цветок геацинта</vt:lpstr>
      <vt:lpstr>Для этого нам потребуется заранее  надрезать с одной стороны полоску цветной бумаги, заготовки для стебля и двух листьев.</vt:lpstr>
      <vt:lpstr>С помощью карандаша из ½ белого листа бумаги А4 скатываем заготовку для стебля цветка.</vt:lpstr>
      <vt:lpstr>Край склеиваем – получается трубочка</vt:lpstr>
      <vt:lpstr>Затем полоской зеленой бумаги оборачиваем белую трубочку – получился зеленый стебель.</vt:lpstr>
      <vt:lpstr>С помощью карандаша закручиваем каждую полоску в одну сторону.</vt:lpstr>
      <vt:lpstr>Получаем «кудряшки»</vt:lpstr>
      <vt:lpstr>Слайд 10</vt:lpstr>
      <vt:lpstr>Слайд 11</vt:lpstr>
      <vt:lpstr>Слайд 12</vt:lpstr>
      <vt:lpstr>Аппликация развивает  логическое мышление (закрепляя понятия геометрических форм, дети пытаются преобразовывать их из одной в другую, например, из круга — шестиугольник); творческие способности (а также чувство композиции, ведь ребятам предстоит правильно и красиво распределять детали на листе-основе); умение работать в коллективе и пользоваться опытом других людей; навык самостоятельного вырезания деталей; развивает моторику пальцев, остроту зрения; воспитывает аккуратность. </vt:lpstr>
      <vt:lpstr>А это портреты наших мам</vt:lpstr>
      <vt:lpstr>А это наши букеты тюльпанов!</vt:lpstr>
      <vt:lpstr>Слайд 16</vt:lpstr>
      <vt:lpstr>Спасибо за внимание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pptforschool.ru</dc:creator>
  <cp:lastModifiedBy>Инна</cp:lastModifiedBy>
  <cp:revision>18</cp:revision>
  <dcterms:created xsi:type="dcterms:W3CDTF">2017-02-15T18:48:40Z</dcterms:created>
  <dcterms:modified xsi:type="dcterms:W3CDTF">2019-03-06T18:27:48Z</dcterms:modified>
</cp:coreProperties>
</file>