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74" r:id="rId5"/>
    <p:sldId id="263" r:id="rId6"/>
    <p:sldId id="258" r:id="rId7"/>
    <p:sldId id="264" r:id="rId8"/>
    <p:sldId id="266" r:id="rId9"/>
    <p:sldId id="268" r:id="rId10"/>
    <p:sldId id="269" r:id="rId11"/>
    <p:sldId id="267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70" autoAdjust="0"/>
  </p:normalViewPr>
  <p:slideViewPr>
    <p:cSldViewPr>
      <p:cViewPr varScale="1">
        <p:scale>
          <a:sx n="69" d="100"/>
          <a:sy n="69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3.jpe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audio" Target="../media/audio1.wav"/><Relationship Id="rId16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microsoft.com/office/2007/relationships/hdphoto" Target="../media/hdphoto1.wdp"/><Relationship Id="rId9" Type="http://schemas.openxmlformats.org/officeDocument/2006/relationships/image" Target="../media/image18.png"/><Relationship Id="rId14" Type="http://schemas.openxmlformats.org/officeDocument/2006/relationships/image" Target="../media/image23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39.png"/><Relationship Id="rId3" Type="http://schemas.microsoft.com/office/2007/relationships/hdphoto" Target="../media/hdphoto2.wdp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" Type="http://schemas.openxmlformats.org/officeDocument/2006/relationships/image" Target="../media/image25.jpeg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gif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slide" Target="slide12.xml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39.png"/><Relationship Id="rId3" Type="http://schemas.microsoft.com/office/2007/relationships/hdphoto" Target="../media/hdphoto2.wdp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" Type="http://schemas.openxmlformats.org/officeDocument/2006/relationships/image" Target="../media/image25.jpeg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gif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slide" Target="slide13.xml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39.png"/><Relationship Id="rId3" Type="http://schemas.microsoft.com/office/2007/relationships/hdphoto" Target="../media/hdphoto2.wdp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" Type="http://schemas.openxmlformats.org/officeDocument/2006/relationships/image" Target="../media/image25.jpeg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gif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slide" Target="slide12.xml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10" Type="http://schemas.openxmlformats.org/officeDocument/2006/relationships/slide" Target="slide6.xml"/><Relationship Id="rId4" Type="http://schemas.openxmlformats.org/officeDocument/2006/relationships/image" Target="../media/image7.gif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10" Type="http://schemas.openxmlformats.org/officeDocument/2006/relationships/slide" Target="slide7.xml"/><Relationship Id="rId4" Type="http://schemas.openxmlformats.org/officeDocument/2006/relationships/image" Target="../media/image7.gif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gif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3.jpe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audio" Target="../media/audio1.wav"/><Relationship Id="rId16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microsoft.com/office/2007/relationships/hdphoto" Target="../media/hdphoto1.wdp"/><Relationship Id="rId9" Type="http://schemas.openxmlformats.org/officeDocument/2006/relationships/image" Target="../media/image18.png"/><Relationship Id="rId14" Type="http://schemas.openxmlformats.org/officeDocument/2006/relationships/image" Target="../media/image23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3.jpe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audio" Target="../media/audio1.wav"/><Relationship Id="rId16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microsoft.com/office/2007/relationships/hdphoto" Target="../media/hdphoto1.wdp"/><Relationship Id="rId9" Type="http://schemas.openxmlformats.org/officeDocument/2006/relationships/image" Target="../media/image18.png"/><Relationship Id="rId14" Type="http://schemas.openxmlformats.org/officeDocument/2006/relationships/image" Target="../media/image2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animalsfoto.com/photo/03/03816b9a4342b5b01df2e0e354ad3b5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0" t="3743" r="12572" b="3663"/>
          <a:stretch/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8358192" y="5949731"/>
            <a:ext cx="696441" cy="800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06468" y="260648"/>
            <a:ext cx="4416914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Игры с </a:t>
            </a:r>
            <a:r>
              <a:rPr lang="ru-RU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Тигрой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533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28" name="Picture 60" descr="http://phototusya.narod.ru/m009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80000"/>
                    </a14:imgEffect>
                    <a14:imgEffect>
                      <a14:colorTemperature colorTemp="5125"/>
                    </a14:imgEffect>
                    <a14:imgEffect>
                      <a14:saturation sat="45000"/>
                    </a14:imgEffect>
                    <a14:imgEffect>
                      <a14:brightnessContrast bright="37000" contrast="-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4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8447559" y="6057160"/>
            <a:ext cx="696441" cy="800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AutoShape 4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6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8" descr="https://cdn.pixabay.com/photo/2016/04/01/12/07/bucket-1300543__340.png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20" descr="https://cdn.pixabay.com/photo/2016/04/01/12/07/bucket-1300543__340.png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32" descr="https://secure.iherb.com/statimgs/KateOs_1.png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38" descr="https://img-fotki.yandex.ru/get/16146/47407354.14d4/0_1e38a8_9c62300a_S.png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40" descr="https://img-fotki.yandex.ru/get/16146/47407354.14d4/0_1e38a8_9c62300a_S.png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212" name="Picture 44" descr="http://www.playcast.ru/uploads/2014/08/04/942108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2619769"/>
            <a:ext cx="1600200" cy="128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14" name="Picture 46" descr="http://img0.liveinternet.ru/images/attach/d/1/131/935/131935238_0_106ad1_a75a57bc_M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32" y="4182244"/>
            <a:ext cx="1438274" cy="1081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16" name="Picture 48" descr="http://fs37.www.ex.ua/show/156440029/156440029.png?10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60" y="5462926"/>
            <a:ext cx="1697809" cy="118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22" name="Picture 54" descr="http://www.tdprostor39.ru/upload/iblock/714/7147e2a975bce02e6c4759245fa4d798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707" y="2423734"/>
            <a:ext cx="1899971" cy="1552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6" descr="http://pngimg.com/upload/raspberry_PNG5043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175" y="1145380"/>
            <a:ext cx="1513834" cy="125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8" descr="http://images.clipartpanda.com/cranberry-clipart-berries_clipart_cranberries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137" y="4487061"/>
            <a:ext cx="1600332" cy="137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0" descr="http://img-fotki.yandex.ru/get/9264/47407354.d4c/0_15413f_f97c7ff9_orig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99" y="79102"/>
            <a:ext cx="1859787" cy="106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4" descr="http://clipartmania.ru/uploads/gallery/main/356/strawberries-34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18" y="1227138"/>
            <a:ext cx="1517301" cy="135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6" descr="http://getupme.ru/sites/default/files/image/vote-answer/1997/2014/03/02/oslik_ia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917" y="4151532"/>
            <a:ext cx="2967083" cy="222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8" descr="http://www.magicalears.com/clipart/Winnie%20the%20Pooh%20and%20Friends/Tigger/tigger004.gi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469" y="1177693"/>
            <a:ext cx="1991531" cy="297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0" descr="http://flora1.ru/wa-data/public/shop/products/54/08/854/images/272/272.750x0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803" y="424198"/>
            <a:ext cx="261750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0" descr="http://flora1.ru/wa-data/public/shop/products/54/08/854/images/272/272.750x0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667" y="3505251"/>
            <a:ext cx="261750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Выноска-облако 17">
            <a:hlinkClick r:id="rId16" action="ppaction://hlinksldjump"/>
          </p:cNvPr>
          <p:cNvSpPr/>
          <p:nvPr/>
        </p:nvSpPr>
        <p:spPr>
          <a:xfrm>
            <a:off x="7276748" y="182724"/>
            <a:ext cx="1619672" cy="73961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52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7.40741E-7 C 0.08785 -0.03773 0.1816 -0.00856 0.27101 0.0044 C 0.28299 0.00949 0.29653 0.01111 0.30816 0.01736 C 0.32101 0.02431 0.33334 0.03009 0.34688 0.03449 C 0.35469 0.03982 0.36337 0.0419 0.37101 0.04745 C 0.38768 0.05972 0.37465 0.05347 0.38559 0.0581 C 0.40122 0.07384 0.41962 0.08542 0.43715 0.09699 C 0.44028 0.09884 0.44219 0.10324 0.44514 0.10533 C 0.44965 0.10903 0.45521 0.11019 0.45972 0.11389 C 0.47188 0.12384 0.46094 0.11829 0.47101 0.12245 C 0.48108 0.13264 0.4908 0.14236 0.5033 0.1463 C 0.51615 0.15509 0.525 0.15278 0.54045 0.15278 " pathEditMode="relative" ptsTypes="fffffffffffA">
                                      <p:cBhvr>
                                        <p:cTn id="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73472E-18 C 0.00052 0.00996 0.00017 0.02014 0.00156 0.0301 C 0.00191 0.03264 0.00382 0.03426 0.00486 0.03658 C 0.01267 0.0551 0.02257 0.07084 0.03386 0.08588 C 0.0408 0.09514 0.04566 0.10741 0.05313 0.11598 C 0.05938 0.12315 0.06667 0.12963 0.07257 0.1375 C 0.0783 0.14514 0.08351 0.15463 0.09028 0.16112 C 0.10538 0.17547 0.1217 0.18843 0.13715 0.20209 C 0.14271 0.20718 0.14931 0.20996 0.15486 0.21505 C 0.16788 0.22663 0.18056 0.23982 0.19358 0.25163 C 0.19931 0.25695 0.20278 0.26135 0.20955 0.26436 C 0.21736 0.275 0.22917 0.2801 0.23872 0.28797 C 0.25226 0.29908 0.26632 0.30857 0.28056 0.31829 C 0.29254 0.32663 0.30295 0.33542 0.31615 0.33959 C 0.32587 0.34838 0.33785 0.35301 0.34844 0.35903 C 0.3507 0.36019 0.35261 0.36227 0.35486 0.36343 C 0.35781 0.36505 0.36424 0.3676 0.36424 0.3676 C 0.3757 0.37778 0.38906 0.3838 0.40156 0.39121 C 0.41545 0.39954 0.41632 0.40348 0.43386 0.40625 C 0.45747 0.41922 0.48038 0.42917 0.50625 0.43218 C 0.53924 0.4301 0.52795 0.4301 0.54011 0.4301 " pathEditMode="relative" ptsTypes="ffffffffffffffffffffA">
                                      <p:cBhvr>
                                        <p:cTn id="1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 vol="11000"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7 C 0.00573 0.00995 0.01163 0.01898 0.01944 0.02593 C 0.02048 0.02801 0.02135 0.03032 0.02257 0.03241 C 0.02396 0.03472 0.02621 0.03634 0.02743 0.03889 C 0.03385 0.05162 0.01753 0.04444 0.03871 0.0625 C 0.04653 0.06921 0.04965 0.07546 0.05486 0.08611 C 0.05833 0.09329 0.0592 0.09931 0.06128 0.10764 C 0.06423 0.11968 0.07014 0.1331 0.0743 0.14421 C 0.07951 0.1581 0.08351 0.17153 0.09201 0.18287 C 0.09444 0.19259 0.09896 0.20023 0.1033 0.20856 C 0.10712 0.21597 0.1092 0.225 0.11302 0.23241 C 0.11545 0.24259 0.12066 0.25069 0.1243 0.26019 C 0.12569 0.26366 0.12587 0.26782 0.12743 0.27106 C 0.12864 0.27361 0.1309 0.275 0.13229 0.27755 C 0.14305 0.29745 0.15139 0.32014 0.16458 0.33773 C 0.17274 0.35995 0.18889 0.37477 0.2033 0.38935 C 0.20573 0.3919 0.20851 0.39421 0.21128 0.39583 C 0.21441 0.39769 0.22101 0.4 0.22101 0.4 C 0.23489 0.41227 0.25312 0.41921 0.26944 0.42153 C 0.27083 0.42199 0.28107 0.42523 0.28229 0.42593 C 0.29479 0.4331 0.27986 0.42755 0.29201 0.43241 C 0.30121 0.43588 0.31024 0.43958 0.31944 0.44306 C 0.32743 0.44606 0.34357 0.44954 0.34357 0.44954 C 0.35764 0.44745 0.36857 0.44144 0.38229 0.43889 C 0.38767 0.43634 0.38542 0.43657 0.38871 0.43657 " pathEditMode="relative" ptsTypes="ffffffffffffffffffffffffA">
                                      <p:cBhvr>
                                        <p:cTn id="1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2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96296E-6 C 0.01389 -0.00602 0.05052 -0.00047 0.06945 -0.00209 C 0.08733 -0.00718 0.10313 -0.02153 0.11945 -0.03218 C 0.12986 -0.03889 0.1375 -0.0507 0.14844 -0.05602 C 0.15955 -0.07037 0.17344 -0.07385 0.18715 -0.08172 C 0.20035 -0.08935 0.21493 -0.0963 0.22917 -0.09885 C 0.24566 -0.10695 0.26372 -0.1125 0.28073 -0.11829 C 0.30191 -0.12547 0.3224 -0.13658 0.34358 -0.14422 C 0.34948 -0.14931 0.36615 -0.16713 0.37257 -0.16991 C 0.3842 -0.1801 0.37847 -0.17732 0.38872 -0.18056 C 0.39844 -0.18935 0.40087 -0.18843 0.40972 -0.1956 C 0.41476 -0.19954 0.41823 -0.19931 0.42083 -0.20116 C 0.42344 -0.20301 0.42379 -0.20463 0.42587 -0.20648 C 0.42743 -0.20787 0.43195 -0.21088 0.43368 -0.21204 C 0.43524 -0.21297 0.43403 -0.21181 0.43559 -0.21297 C 0.43906 -0.21551 0.54497 -0.20139 0.54497 -0.20116 " pathEditMode="relative" rAng="0" ptsTypes="fffffffffffaffff">
                                      <p:cBhvr>
                                        <p:cTn id="21" dur="2000" fill="hold"/>
                                        <p:tgtEl>
                                          <p:spTgt spid="7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40" y="-1078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0.00185 C -0.0007 0.00972 0.00017 0.01852 0.00364 0.02546 C 0.01337 0.04537 0.04375 0.06967 0.0585 0.08356 C 0.0651 0.08958 0.06875 0.09745 0.07621 0.10069 C 0.07986 0.10439 0.08403 0.10717 0.0875 0.11134 C 0.09844 0.12453 0.10364 0.13472 0.11805 0.13935 C 0.12969 0.15 0.14236 0.15555 0.15521 0.16296 C 0.16163 0.16666 0.16632 0.17477 0.17291 0.17801 C 0.18507 0.18379 0.19583 0.19352 0.2085 0.19745 C 0.21632 0.20486 0.22344 0.20949 0.23264 0.2125 C 0.24132 0.22037 0.25156 0.22639 0.26163 0.22963 C 0.26892 0.23449 0.2776 0.24027 0.2842 0.24699 C 0.296 0.25879 0.28489 0.2537 0.29705 0.25764 C 0.31076 0.26852 0.32482 0.27801 0.33906 0.28773 C 0.34114 0.28912 0.34323 0.2912 0.34548 0.29213 C 0.34878 0.29352 0.35521 0.29629 0.35521 0.29652 C 0.35035 0.29699 0.34062 0.29861 0.34062 0.29884 " pathEditMode="relative" rAng="0" ptsTypes="ffffffffffffffffA">
                                      <p:cBhvr>
                                        <p:cTn id="26" dur="2000" fill="hold"/>
                                        <p:tgtEl>
                                          <p:spTgt spid="7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99" y="1483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2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01 0.04259 C 0.03334 0.04005 0.04427 0.0338 0.0566 0.02963 C 0.07084 0.025 0.08577 0.02361 0.10018 0.01898 C 0.10625 0.01319 0.11268 0.01273 0.11945 0.0081 C 0.12222 0.00625 0.125 0.00393 0.12761 0.00162 C 0.12917 0.00023 0.13056 -0.00139 0.13229 -0.00255 C 0.14097 -0.00857 0.15104 -0.01181 0.15972 -0.01759 C 0.16806 -0.02315 0.17327 -0.03171 0.18229 -0.03495 C 0.19618 -0.0463 0.21372 -0.06412 0.22917 -0.06921 C 0.24219 -0.07986 0.26268 -0.09259 0.27761 -0.09722 C 0.29531 -0.11389 0.31528 -0.12778 0.33559 -0.1382 C 0.34184 -0.14144 0.34913 -0.1419 0.35486 -0.14676 C 0.37761 -0.1669 0.40643 -0.17778 0.43056 -0.19607 C 0.43768 -0.20139 0.44236 -0.20926 0.44844 -0.21551 C 0.45521 -0.22269 0.46754 -0.23033 0.47413 -0.23912 C 0.47674 -0.24236 0.4783 -0.24676 0.48073 -0.25 C 0.48403 -0.2544 0.48854 -0.25671 0.49202 -0.26065 C 0.50035 -0.27014 0.50851 -0.28033 0.51788 -0.28866 C 0.52361 -0.30116 0.53125 -0.31482 0.54045 -0.32315 C 0.5467 -0.33519 0.55365 -0.34514 0.55955 -0.35741 C 0.56511 -0.36875 0.56459 -0.3838 0.56771 -0.39607 C 0.5717 -0.41181 0.57084 -0.39375 0.57084 -0.40903 " pathEditMode="relative" rAng="0" ptsTypes="fffffffffffffffffffffA">
                                      <p:cBhvr>
                                        <p:cTn id="31" dur="2000" fill="hold"/>
                                        <p:tgtEl>
                                          <p:spTgt spid="7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35" y="-2273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5.18519E-6 C 0.12881 -0.00092 0.22222 0.02154 0.33229 -0.02569 C 0.33802 -0.03101 0.34496 -0.03564 0.35156 -0.03865 C 0.36197 -0.04768 0.35867 -0.04328 0.36284 -0.04953 " pathEditMode="relative" ptsTypes="fffA">
                                      <p:cBhvr>
                                        <p:cTn id="3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0.00208 C 0.01702 0.02801 0.04566 0.00856 0.07118 0.02014 C 0.08629 0.03009 0.07553 0.01389 0.08889 0.01366 C 0.1007 0.01111 0.12848 0.00787 0.14219 0.00509 C 0.15018 0.00787 0.1632 -0.00556 0.17118 -0.00347 C 0.17934 -0.00417 0.17674 -0.00486 0.18403 -0.00995 C 0.19132 -0.01505 0.20573 -0.02639 0.21511 -0.03356 C 0.22553 -0.03866 0.23021 -0.04514 0.24063 -0.05301 C 0.25105 -0.06088 0.26684 -0.06898 0.27796 -0.08079 C 0.28872 -0.08542 0.29809 -0.11343 0.30695 -0.12384 C 0.3099 -0.12731 0.32969 -0.15556 0.33282 -0.15833 C 0.33438 -0.15972 0.37309 -0.18634 0.37309 -0.18611 C 0.38438 -0.19167 0.38091 -0.20023 0.39063 -0.20995 C 0.39671 -0.21713 0.40452 -0.22477 0.4099 -0.2294 C 0.41528 -0.23403 0.41928 -0.23542 0.42275 -0.23796 C 0.42622 -0.24051 0.40452 -0.1912 0.43125 -0.24421 C 0.45799 -0.29722 0.55122 -0.49097 0.58282 -0.55602 " pathEditMode="relative" rAng="0" ptsTypes="ffaffafaffffaaaaf">
                                      <p:cBhvr>
                                        <p:cTn id="41" dur="2000" fill="hold"/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15" y="-2608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1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and.kz/userfiles/item/x11671d20141211020609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8000"/>
                    </a14:imgEffect>
                    <a14:imgEffect>
                      <a14:brightnessContrast bright="-49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2190" cy="6858000"/>
          </a:xfrm>
          <a:prstGeom prst="rect">
            <a:avLst/>
          </a:prstGeom>
          <a:noFill/>
          <a:effectLst>
            <a:glow rad="127000">
              <a:schemeClr val="accent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Выноска-облако 5">
            <a:hlinkClick r:id="rId4" action="ppaction://hlinksldjump"/>
          </p:cNvPr>
          <p:cNvSpPr/>
          <p:nvPr/>
        </p:nvSpPr>
        <p:spPr>
          <a:xfrm>
            <a:off x="7343800" y="26270"/>
            <a:ext cx="1800200" cy="99595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www.disneyclips.com/imagesnewb3/images/cliprabbitupset.g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83" t="47499"/>
          <a:stretch/>
        </p:blipFill>
        <p:spPr bwMode="auto">
          <a:xfrm>
            <a:off x="4355976" y="4509120"/>
            <a:ext cx="2103512" cy="214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innie.clipartonline.net/_/rsrc/1392129196975/winnie-the-pooh-tiger-clip-art/Tiger_Winnie_The_Pooh_6.png?height=400&amp;width=40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043452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Саша\Desktop\vegetable-vector-800-crop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450" y="23257"/>
            <a:ext cx="133350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Users\Саша\Desktop\ИГРА\hfghfghfgh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0290" y="181564"/>
            <a:ext cx="2422004" cy="80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C:\Users\Саша\Desktop\ИГРА\ghjghjghj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768" y="1927227"/>
            <a:ext cx="1276350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Picture 33" descr="C:\Users\Саша\Desktop\ИГРА\gjhjghj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8" y="2712871"/>
            <a:ext cx="895350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C:\Users\Саша\Desktop\ИГРА\gjhjghjgh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136" y="2860677"/>
            <a:ext cx="1095375" cy="9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Picture 35" descr="C:\Users\Саша\Desktop\ИГРА\hgjghjghj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917" y="1651435"/>
            <a:ext cx="10668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C:\Users\Саша\Desktop\ИГРА\hgjhjgh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317" y="1064415"/>
            <a:ext cx="21336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1" name="Picture 37" descr="C:\Users\Саша\Desktop\ИГРА\hgjhjghj.png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7"/>
          <a:stretch/>
        </p:blipFill>
        <p:spPr bwMode="auto">
          <a:xfrm>
            <a:off x="13315" y="1018170"/>
            <a:ext cx="742950" cy="1694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C:\Users\Саша\Desktop\ИГРА\jghjghj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18903"/>
            <a:ext cx="1282545" cy="965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C:\Users\Саша\Desktop\ИГРА\hjkghjgjhk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65" y="1018170"/>
            <a:ext cx="200977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" name="Picture 41" descr="C:\Users\Саша\Desktop\ИГРА\jghjghjgh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1" y="1584327"/>
            <a:ext cx="1150281" cy="1343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7" name="Picture 43" descr="http://neomantec.com/assets/plugins/parallax-slider/img/html5andcss3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1776" y="3945381"/>
            <a:ext cx="4733925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Стрелка вправо 41">
            <a:hlinkClick r:id="" action="ppaction://hlinkshowjump?jump=nextslide"/>
          </p:cNvPr>
          <p:cNvSpPr/>
          <p:nvPr/>
        </p:nvSpPr>
        <p:spPr>
          <a:xfrm>
            <a:off x="8447559" y="6057160"/>
            <a:ext cx="696441" cy="800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088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6.66667E-6 C -0.00503 0.02916 0.00139 0.05971 0.00451 0.08888 C 0.0092 0.13217 0.0132 0.17545 0.01979 0.21828 C 0.02292 0.26411 0.02083 0.32083 0.03195 0.36365 C 0.03438 0.38471 0.03195 0.37198 0.04254 0.39999 C 0.04809 0.41458 0.04861 0.43147 0.05313 0.44652 C 0.05556 0.46758 0.06163 0.48703 0.06667 0.50717 C 0.06754 0.51041 0.06754 0.51388 0.06823 0.51712 C 0.0691 0.52129 0.07014 0.52522 0.07118 0.52939 C 0.07222 0.53333 0.07431 0.54143 0.07431 0.54143 C 0.07622 0.55902 0.07778 0.57661 0.08038 0.59397 C 0.08142 0.60045 0.08021 0.61411 0.08646 0.61411 " pathEditMode="relative" ptsTypes="fffffffffffA">
                                      <p:cBhvr>
                                        <p:cTn id="6" dur="2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11111E-6 C -0.00121 0.07245 0.00018 0.09398 -0.01528 0.15347 C -0.01892 0.18588 -0.01389 0.14745 -0.01979 0.17569 C -0.02309 0.19166 -0.02482 0.20856 -0.02882 0.2243 C -0.03385 0.24398 -0.03003 0.22407 -0.03646 0.24652 C -0.04114 0.26296 -0.04305 0.27963 -0.05 0.2949 C -0.05347 0.31296 -0.06163 0.32916 -0.06528 0.34745 C -0.07274 0.38379 -0.07986 0.42037 -0.08802 0.45648 C -0.0934 0.48078 -0.09566 0.51064 -0.1092 0.52939 C -0.11163 0.53865 -0.11458 0.54513 -0.11823 0.55347 C -0.1217 0.56134 -0.12396 0.57314 -0.12882 0.57986 C -0.13055 0.58657 -0.13264 0.59097 -0.13646 0.59606 C -0.13854 0.60393 -0.13698 0.60069 -0.14097 0.60601 " pathEditMode="relative" ptsTypes="ffffffffffffA">
                                      <p:cBhvr>
                                        <p:cTn id="11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7.40741E-7 C -0.00973 0.01296 -0.01303 0.03032 -0.01962 0.0463 C -0.03039 0.07245 -0.04011 0.09861 -0.05001 0.12523 C -0.05643 0.14213 -0.05886 0.16389 -0.06667 0.17963 C -0.06876 0.1838 -0.07101 0.1875 -0.07275 0.1919 C -0.07396 0.19514 -0.07414 0.19884 -0.0757 0.20185 C -0.07726 0.20509 -0.08004 0.20694 -0.08178 0.20995 C -0.08577 0.2169 -0.08907 0.22454 -0.09237 0.23217 C -0.09723 0.24305 -0.10261 0.25347 -0.10747 0.26458 C -0.10921 0.26852 -0.11007 0.27292 -0.11198 0.27662 C -0.11407 0.28055 -0.11719 0.2831 -0.11962 0.2868 C -0.12882 0.30069 -0.11945 0.28912 -0.12865 0.30671 C -0.13577 0.32083 -0.1441 0.33356 -0.15139 0.34745 C -0.16042 0.36481 -0.1691 0.3831 -0.17865 0.4 C -0.18004 0.40231 -0.18195 0.40393 -0.18334 0.40602 C -0.18542 0.40926 -0.18751 0.41273 -0.18942 0.4162 C -0.19653 0.42893 -0.20365 0.44329 -0.21198 0.4544 C -0.22605 0.47315 -0.24046 0.49028 -0.25608 0.50694 C -0.26337 0.51458 -0.27171 0.52106 -0.27865 0.52917 C -0.28872 0.54097 -0.29532 0.55532 -0.30452 0.56759 C -0.30626 0.5743 -0.30834 0.5787 -0.31198 0.58356 C -0.31528 0.5963 -0.31198 0.5956 -0.31667 0.5956 " pathEditMode="relative" ptsTypes="fffffffffffffffffffffA">
                                      <p:cBhvr>
                                        <p:cTn id="16" dur="2000" fill="hold"/>
                                        <p:tgtEl>
                                          <p:spTgt spid="1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85185E-6 C 0.00365 0.02847 0.01771 0.06088 0.02744 0.08704 C 0.02865 0.09051 0.0316 0.09236 0.03334 0.09514 C 0.03664 0.10023 0.03994 0.10533 0.04254 0.11111 C 0.0441 0.11459 0.04532 0.11806 0.04705 0.1213 C 0.05157 0.1294 0.05695 0.13681 0.06077 0.1456 C 0.06685 0.15972 0.07466 0.1713 0.08195 0.18403 C 0.08768 0.19422 0.0908 0.2051 0.09862 0.21227 C 0.10035 0.21574 0.10313 0.21852 0.10469 0.22222 C 0.10556 0.22408 0.10521 0.22662 0.10608 0.22847 C 0.10834 0.23287 0.11112 0.23658 0.11372 0.24051 C 0.11615 0.24422 0.11875 0.24722 0.12136 0.2507 C 0.12396 0.25417 0.12744 0.26273 0.12744 0.26273 C 0.12952 0.27176 0.13282 0.27986 0.1349 0.28889 C 0.1375 0.3007 0.13733 0.31435 0.1441 0.32338 C 0.14688 0.33565 0.14931 0.35 0.15313 0.36181 C 0.15747 0.3757 0.16459 0.38681 0.1698 0.4 " pathEditMode="relative" ptsTypes="ffffffffffffffffA">
                                      <p:cBhvr>
                                        <p:cTn id="21" dur="2000" fill="hold"/>
                                        <p:tgtEl>
                                          <p:spTgt spid="1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96296E-6 C 0.00226 0.0581 0.00208 0.11597 0.00764 0.17361 C 0.00868 0.2655 0.01181 0.34259 0.00903 0.43425 C 0.00851 0.45023 0.00538 0.46759 0.00156 0.48287 C -0.00052 0.49143 -0.00764 0.50671 -0.00764 0.50671 C -0.00868 0.51134 -0.01146 0.51481 -0.01215 0.51921 C -0.01319 0.52569 -0.01354 0.53935 -0.01354 0.53935 " pathEditMode="relative" ptsTypes="ffffffA">
                                      <p:cBhvr>
                                        <p:cTn id="26" dur="2000" fill="hold"/>
                                        <p:tgtEl>
                                          <p:spTgt spid="1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0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5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5.92593E-6 C -0.00417 0.03473 -0.00798 0.07339 -0.02726 0.09908 C -0.03073 0.11112 -0.0375 0.11992 -0.04392 0.12941 C -0.04722 0.13427 -0.05226 0.13751 -0.05451 0.14353 C -0.05989 0.15811 -0.06719 0.16714 -0.07413 0.17987 C -0.08142 0.19353 -0.08767 0.20857 -0.09531 0.22223 C -0.09913 0.23658 -0.10729 0.25186 -0.11354 0.26459 C -0.11892 0.2757 -0.11996 0.28936 -0.12726 0.29908 C -0.13281 0.31413 -0.14045 0.32524 -0.14844 0.33751 C -0.15278 0.34445 -0.15851 0.35811 -0.16354 0.36367 C -0.16476 0.36505 -0.17326 0.36737 -0.17413 0.3676 C -0.17795 0.37269 -0.17587 0.37177 -0.18021 0.37177 " pathEditMode="relative" ptsTypes="fffffffffffA">
                                      <p:cBhvr>
                                        <p:cTn id="58" dur="20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6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and.kz/userfiles/item/x11671d20141211020609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8000"/>
                    </a14:imgEffect>
                    <a14:imgEffect>
                      <a14:brightnessContrast bright="-49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2190" cy="6858000"/>
          </a:xfrm>
          <a:prstGeom prst="rect">
            <a:avLst/>
          </a:prstGeom>
          <a:noFill/>
          <a:effectLst>
            <a:glow rad="127000">
              <a:schemeClr val="accent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Выноска-облако 5">
            <a:hlinkClick r:id="rId4" action="ppaction://hlinksldjump"/>
          </p:cNvPr>
          <p:cNvSpPr/>
          <p:nvPr/>
        </p:nvSpPr>
        <p:spPr>
          <a:xfrm>
            <a:off x="7343800" y="26270"/>
            <a:ext cx="1800200" cy="99595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www.disneyclips.com/imagesnewb3/images/cliprabbitupset.g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83" t="47499"/>
          <a:stretch/>
        </p:blipFill>
        <p:spPr bwMode="auto">
          <a:xfrm>
            <a:off x="4355976" y="4509120"/>
            <a:ext cx="2103512" cy="214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innie.clipartonline.net/_/rsrc/1392129196975/winnie-the-pooh-tiger-clip-art/Tiger_Winnie_The_Pooh_6.png?height=400&amp;width=40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043452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Саша\Desktop\vegetable-vector-800-crop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450" y="23257"/>
            <a:ext cx="133350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Users\Саша\Desktop\ИГРА\hfghfghfgh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0290" y="181564"/>
            <a:ext cx="2422004" cy="80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C:\Users\Саша\Desktop\ИГРА\ghjghjghj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768" y="1927227"/>
            <a:ext cx="1276350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Picture 33" descr="C:\Users\Саша\Desktop\ИГРА\gjhjghj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8" y="2712871"/>
            <a:ext cx="895350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C:\Users\Саша\Desktop\ИГРА\gjhjghjgh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136" y="2860677"/>
            <a:ext cx="1095375" cy="9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Picture 35" descr="C:\Users\Саша\Desktop\ИГРА\hgjghjghj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917" y="1651435"/>
            <a:ext cx="10668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C:\Users\Саша\Desktop\ИГРА\hgjhjgh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317" y="1064415"/>
            <a:ext cx="21336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1" name="Picture 37" descr="C:\Users\Саша\Desktop\ИГРА\hgjhjghj.png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7"/>
          <a:stretch/>
        </p:blipFill>
        <p:spPr bwMode="auto">
          <a:xfrm>
            <a:off x="13315" y="1018170"/>
            <a:ext cx="742950" cy="1694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C:\Users\Саша\Desktop\ИГРА\jghjghj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18903"/>
            <a:ext cx="1282545" cy="965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C:\Users\Саша\Desktop\ИГРА\hjkghjgjhk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65" y="1018170"/>
            <a:ext cx="200977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" name="Picture 41" descr="C:\Users\Саша\Desktop\ИГРА\jghjghjgh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1" y="1584327"/>
            <a:ext cx="1150281" cy="1343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7" name="Picture 43" descr="http://neomantec.com/assets/plugins/parallax-slider/img/html5andcss3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1776" y="3945381"/>
            <a:ext cx="4733925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09565" y="1284870"/>
            <a:ext cx="3419872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 магазине Тигра рассыпал все овощи. Помоги </a:t>
            </a:r>
            <a:r>
              <a:rPr lang="ru-RU" dirty="0"/>
              <a:t>Тигре </a:t>
            </a:r>
            <a:r>
              <a:rPr lang="ru-RU" dirty="0" smtClean="0"/>
              <a:t>собрать их, складывая в корзину только те овощи, в названии которых есть звук «Р» или «РЬ».</a:t>
            </a:r>
            <a:endParaRPr lang="ru-RU" dirty="0"/>
          </a:p>
        </p:txBody>
      </p:sp>
      <p:sp>
        <p:nvSpPr>
          <p:cNvPr id="19" name="Стрелка вправо 18">
            <a:hlinkClick r:id="" action="ppaction://hlinkshowjump?jump=nextslide"/>
          </p:cNvPr>
          <p:cNvSpPr/>
          <p:nvPr/>
        </p:nvSpPr>
        <p:spPr>
          <a:xfrm>
            <a:off x="8447559" y="6057160"/>
            <a:ext cx="696441" cy="800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62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6.66667E-6 C 0.00104 0.05254 0.00121 0.09745 0.0151 0.14559 C 0.01805 0.19143 0.025 0.23726 0.0302 0.28286 C 0.0302 0.28379 0.02239 0.42684 0.03941 0.47083 C 0.04184 0.48495 0.04479 0.49791 0.04843 0.5111 C 0.05121 0.52083 0.05191 0.53147 0.05451 0.54143 C 0.0559 0.54652 0.05902 0.55069 0.06059 0.55555 C 0.06371 0.56504 0.06545 0.57522 0.06961 0.58379 C 0.07013 0.58657 0.07031 0.58934 0.07118 0.59189 C 0.07187 0.5942 0.07361 0.59559 0.07413 0.59791 C 0.07621 0.60624 0.07482 0.61064 0.07725 0.61828 C 0.08055 0.62846 0.0802 0.62083 0.0802 0.62638 " pathEditMode="relative" ptsTypes="fffffffffffA">
                                      <p:cBhvr>
                                        <p:cTn id="6" dur="2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11111E-6 C -0.00121 0.07245 0.00018 0.09398 -0.01528 0.15347 C -0.01892 0.18588 -0.01389 0.14745 -0.01979 0.17569 C -0.02309 0.19166 -0.02482 0.20856 -0.02882 0.2243 C -0.03385 0.24398 -0.03003 0.22407 -0.03646 0.24652 C -0.04114 0.26296 -0.04305 0.27963 -0.05 0.2949 C -0.05347 0.31296 -0.06163 0.32916 -0.06528 0.34745 C -0.07274 0.38379 -0.07986 0.42037 -0.08802 0.45648 C -0.0934 0.48078 -0.09566 0.51064 -0.1092 0.52939 C -0.11163 0.53865 -0.11458 0.54513 -0.11823 0.55347 C -0.1217 0.56134 -0.12396 0.57314 -0.12882 0.57986 C -0.13055 0.58657 -0.13264 0.59097 -0.13646 0.59606 C -0.13854 0.60393 -0.13698 0.60069 -0.14097 0.60601 " pathEditMode="relative" ptsTypes="ffffffffffffA">
                                      <p:cBhvr>
                                        <p:cTn id="11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7.40741E-7 C -0.00973 0.01296 -0.01303 0.03032 -0.01962 0.0463 C -0.03039 0.07245 -0.04011 0.09861 -0.05001 0.12523 C -0.05643 0.14213 -0.05886 0.16389 -0.06667 0.17963 C -0.06876 0.1838 -0.07101 0.1875 -0.07275 0.1919 C -0.07396 0.19514 -0.07414 0.19884 -0.0757 0.20185 C -0.07726 0.20509 -0.08004 0.20694 -0.08178 0.20995 C -0.08577 0.2169 -0.08907 0.22454 -0.09237 0.23217 C -0.09723 0.24305 -0.10261 0.25347 -0.10747 0.26458 C -0.10921 0.26852 -0.11007 0.27292 -0.11198 0.27662 C -0.11407 0.28055 -0.11719 0.2831 -0.11962 0.2868 C -0.12882 0.30069 -0.11945 0.28912 -0.12865 0.30671 C -0.13577 0.32083 -0.1441 0.33356 -0.15139 0.34745 C -0.16042 0.36481 -0.1691 0.3831 -0.17865 0.4 C -0.18004 0.40231 -0.18195 0.40393 -0.18334 0.40602 C -0.18542 0.40926 -0.18751 0.41273 -0.18942 0.4162 C -0.19653 0.42893 -0.20365 0.44329 -0.21198 0.4544 C -0.22605 0.47315 -0.24046 0.49028 -0.25608 0.50694 C -0.26337 0.51458 -0.27171 0.52106 -0.27865 0.52917 C -0.28872 0.54097 -0.29532 0.55532 -0.30452 0.56759 C -0.30626 0.5743 -0.30834 0.5787 -0.31198 0.58356 C -0.31528 0.5963 -0.31198 0.5956 -0.31667 0.5956 " pathEditMode="relative" ptsTypes="fffffffffffffffffffffA">
                                      <p:cBhvr>
                                        <p:cTn id="16" dur="2000" fill="hold"/>
                                        <p:tgtEl>
                                          <p:spTgt spid="1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85185E-6 C 0.00365 0.02847 0.01771 0.06088 0.02744 0.08704 C 0.02865 0.09051 0.0316 0.09236 0.03334 0.09514 C 0.03664 0.10023 0.03994 0.10533 0.04254 0.11111 C 0.0441 0.11459 0.04532 0.11806 0.04705 0.1213 C 0.05157 0.1294 0.05695 0.13681 0.06077 0.1456 C 0.06685 0.15972 0.07466 0.1713 0.08195 0.18403 C 0.08768 0.19422 0.0908 0.2051 0.09862 0.21227 C 0.10035 0.21574 0.10313 0.21852 0.10469 0.22222 C 0.10556 0.22408 0.10521 0.22662 0.10608 0.22847 C 0.10834 0.23287 0.11112 0.23658 0.11372 0.24051 C 0.11615 0.24422 0.11875 0.24722 0.12136 0.2507 C 0.12396 0.25417 0.12744 0.26273 0.12744 0.26273 C 0.12952 0.27176 0.13282 0.27986 0.1349 0.28889 C 0.1375 0.3007 0.13733 0.31435 0.1441 0.32338 C 0.14688 0.33565 0.14931 0.35 0.15313 0.36181 C 0.15747 0.3757 0.16459 0.38681 0.1698 0.4 " pathEditMode="relative" ptsTypes="ffffffffffffffffA">
                                      <p:cBhvr>
                                        <p:cTn id="21" dur="2000" fill="hold"/>
                                        <p:tgtEl>
                                          <p:spTgt spid="1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96296E-6 C 0.00226 0.0581 0.00208 0.11597 0.00764 0.17361 C 0.00868 0.2655 0.01181 0.34259 0.00903 0.43425 C 0.00851 0.45023 0.00538 0.46759 0.00156 0.48287 C -0.00052 0.49143 -0.00764 0.50671 -0.00764 0.50671 C -0.00868 0.51134 -0.01146 0.51481 -0.01215 0.51921 C -0.01319 0.52569 -0.01354 0.53935 -0.01354 0.53935 " pathEditMode="relative" ptsTypes="ffffffA">
                                      <p:cBhvr>
                                        <p:cTn id="26" dur="2000" fill="hold"/>
                                        <p:tgtEl>
                                          <p:spTgt spid="1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0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5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5.92593E-6 C -0.00417 0.03473 -0.00798 0.07339 -0.02726 0.09908 C -0.03073 0.11112 -0.0375 0.11992 -0.04392 0.12941 C -0.04722 0.13427 -0.05226 0.13751 -0.05451 0.14353 C -0.05989 0.15811 -0.06719 0.16714 -0.07413 0.17987 C -0.08142 0.19353 -0.08767 0.20857 -0.09531 0.22223 C -0.09913 0.23658 -0.10729 0.25186 -0.11354 0.26459 C -0.11892 0.2757 -0.11996 0.28936 -0.12726 0.29908 C -0.13281 0.31413 -0.14045 0.32524 -0.14844 0.33751 C -0.15278 0.34445 -0.15851 0.35811 -0.16354 0.36367 C -0.16476 0.36505 -0.17326 0.36737 -0.17413 0.3676 C -0.17795 0.37269 -0.17587 0.37177 -0.18021 0.37177 " pathEditMode="relative" ptsTypes="fffffffffffA">
                                      <p:cBhvr>
                                        <p:cTn id="58" dur="20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6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8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and.kz/userfiles/item/x11671d20141211020609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8000"/>
                    </a14:imgEffect>
                    <a14:imgEffect>
                      <a14:brightnessContrast bright="-49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2190" cy="6858000"/>
          </a:xfrm>
          <a:prstGeom prst="rect">
            <a:avLst/>
          </a:prstGeom>
          <a:noFill/>
          <a:effectLst>
            <a:glow rad="127000">
              <a:schemeClr val="accent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Выноска-облако 5">
            <a:hlinkClick r:id="rId4" action="ppaction://hlinksldjump"/>
          </p:cNvPr>
          <p:cNvSpPr/>
          <p:nvPr/>
        </p:nvSpPr>
        <p:spPr>
          <a:xfrm>
            <a:off x="7343800" y="26270"/>
            <a:ext cx="1800200" cy="99595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www.disneyclips.com/imagesnewb3/images/cliprabbitupset.g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83" t="47499"/>
          <a:stretch/>
        </p:blipFill>
        <p:spPr bwMode="auto">
          <a:xfrm>
            <a:off x="4355976" y="4509120"/>
            <a:ext cx="2103512" cy="214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innie.clipartonline.net/_/rsrc/1392129196975/winnie-the-pooh-tiger-clip-art/Tiger_Winnie_The_Pooh_6.png?height=400&amp;width=40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043452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Саша\Desktop\vegetable-vector-800-crop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450" y="23257"/>
            <a:ext cx="133350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Users\Саша\Desktop\ИГРА\hfghfghfgh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0290" y="181564"/>
            <a:ext cx="2422004" cy="80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C:\Users\Саша\Desktop\ИГРА\ghjghjghj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768" y="1927227"/>
            <a:ext cx="1276350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Picture 33" descr="C:\Users\Саша\Desktop\ИГРА\gjhjghj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8" y="2712871"/>
            <a:ext cx="895350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C:\Users\Саша\Desktop\ИГРА\gjhjghjgh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136" y="2860677"/>
            <a:ext cx="1095375" cy="9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Picture 35" descr="C:\Users\Саша\Desktop\ИГРА\hgjghjghj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917" y="1651435"/>
            <a:ext cx="10668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C:\Users\Саша\Desktop\ИГРА\hgjhjgh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317" y="1064415"/>
            <a:ext cx="21336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1" name="Picture 37" descr="C:\Users\Саша\Desktop\ИГРА\hgjhjghj.png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7"/>
          <a:stretch/>
        </p:blipFill>
        <p:spPr bwMode="auto">
          <a:xfrm>
            <a:off x="13315" y="1018170"/>
            <a:ext cx="742950" cy="1694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C:\Users\Саша\Desktop\ИГРА\jghjghj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18903"/>
            <a:ext cx="1282545" cy="965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C:\Users\Саша\Desktop\ИГРА\hjkghjgjhk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65" y="1018170"/>
            <a:ext cx="200977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" name="Picture 41" descr="C:\Users\Саша\Desktop\ИГРА\jghjghjgh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1" y="1584327"/>
            <a:ext cx="1150281" cy="1343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7" name="Picture 43" descr="http://neomantec.com/assets/plugins/parallax-slider/img/html5andcss3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1776" y="3945381"/>
            <a:ext cx="4733925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Стрелка вправо 17">
            <a:hlinkClick r:id="" action="ppaction://hlinkshowjump?jump=nextslide"/>
          </p:cNvPr>
          <p:cNvSpPr/>
          <p:nvPr/>
        </p:nvSpPr>
        <p:spPr>
          <a:xfrm>
            <a:off x="8447559" y="6057160"/>
            <a:ext cx="696441" cy="800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124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81481E-6 C -0.0066 0.03403 -0.00712 0.07176 0.00156 0.10509 C 0.00278 0.12083 0.00382 0.13657 0.00764 0.15162 C 0.0092 0.16435 0.01024 0.17731 0.01215 0.19005 C 0.01267 0.21088 0.0125 0.23171 0.01354 0.25255 C 0.01389 0.26065 0.01667 0.27685 0.01667 0.27685 C 0.01788 0.33333 0.01823 0.35787 0.02726 0.40602 C 0.02951 0.41782 0.02986 0.43356 0.03628 0.44259 C 0.03802 0.45139 0.03854 0.45903 0.04236 0.46667 C 0.04757 0.50023 0.05052 0.53403 0.05451 0.56782 C 0.0559 0.58009 0.05851 0.58889 0.06215 0.6 C 0.06649 0.61389 0.06007 0.59907 0.06667 0.61019 C 0.06771 0.61204 0.06962 0.6162 0.06962 0.6162 " pathEditMode="relative" ptsTypes="ffffffffffffA">
                                      <p:cBhvr>
                                        <p:cTn id="6" dur="2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11111E-6 C -0.00121 0.07245 0.00018 0.09398 -0.01528 0.15347 C -0.01892 0.18588 -0.01389 0.14745 -0.01979 0.17569 C -0.02309 0.19166 -0.02482 0.20856 -0.02882 0.2243 C -0.03385 0.24398 -0.03003 0.22407 -0.03646 0.24652 C -0.04114 0.26296 -0.04305 0.27963 -0.05 0.2949 C -0.05347 0.31296 -0.06163 0.32916 -0.06528 0.34745 C -0.07274 0.38379 -0.07986 0.42037 -0.08802 0.45648 C -0.0934 0.48078 -0.09566 0.51064 -0.1092 0.52939 C -0.11163 0.53865 -0.11458 0.54513 -0.11823 0.55347 C -0.1217 0.56134 -0.12396 0.57314 -0.12882 0.57986 C -0.13055 0.58657 -0.13264 0.59097 -0.13646 0.59606 C -0.13854 0.60393 -0.13698 0.60069 -0.14097 0.60601 " pathEditMode="relative" ptsTypes="ffffffffffffA">
                                      <p:cBhvr>
                                        <p:cTn id="11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7.40741E-7 C -0.00973 0.01296 -0.01303 0.03032 -0.01962 0.0463 C -0.03039 0.07245 -0.04011 0.09861 -0.05001 0.12523 C -0.05643 0.14213 -0.05886 0.16389 -0.06667 0.17963 C -0.06876 0.1838 -0.07101 0.1875 -0.07275 0.1919 C -0.07396 0.19514 -0.07414 0.19884 -0.0757 0.20185 C -0.07726 0.20509 -0.08004 0.20694 -0.08178 0.20995 C -0.08577 0.2169 -0.08907 0.22454 -0.09237 0.23217 C -0.09723 0.24305 -0.10261 0.25347 -0.10747 0.26458 C -0.10921 0.26852 -0.11007 0.27292 -0.11198 0.27662 C -0.11407 0.28055 -0.11719 0.2831 -0.11962 0.2868 C -0.12882 0.30069 -0.11945 0.28912 -0.12865 0.30671 C -0.13577 0.32083 -0.1441 0.33356 -0.15139 0.34745 C -0.16042 0.36481 -0.1691 0.3831 -0.17865 0.4 C -0.18004 0.40231 -0.18195 0.40393 -0.18334 0.40602 C -0.18542 0.40926 -0.18751 0.41273 -0.18942 0.4162 C -0.19653 0.42893 -0.20365 0.44329 -0.21198 0.4544 C -0.22605 0.47315 -0.24046 0.49028 -0.25608 0.50694 C -0.26337 0.51458 -0.27171 0.52106 -0.27865 0.52917 C -0.28872 0.54097 -0.29532 0.55532 -0.30452 0.56759 C -0.30626 0.5743 -0.30834 0.5787 -0.31198 0.58356 C -0.31528 0.5963 -0.31198 0.5956 -0.31667 0.5956 " pathEditMode="relative" ptsTypes="fffffffffffffffffffffA">
                                      <p:cBhvr>
                                        <p:cTn id="16" dur="2000" fill="hold"/>
                                        <p:tgtEl>
                                          <p:spTgt spid="1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85185E-6 C 0.00365 0.02847 0.01771 0.06088 0.02744 0.08704 C 0.02865 0.09051 0.0316 0.09236 0.03334 0.09514 C 0.03664 0.10023 0.03994 0.10533 0.04254 0.11111 C 0.0441 0.11459 0.04532 0.11806 0.04705 0.1213 C 0.05157 0.1294 0.05695 0.13681 0.06077 0.1456 C 0.06685 0.15972 0.07466 0.1713 0.08195 0.18403 C 0.08768 0.19422 0.0908 0.2051 0.09862 0.21227 C 0.10035 0.21574 0.10313 0.21852 0.10469 0.22222 C 0.10556 0.22408 0.10521 0.22662 0.10608 0.22847 C 0.10834 0.23287 0.11112 0.23658 0.11372 0.24051 C 0.11615 0.24422 0.11875 0.24722 0.12136 0.2507 C 0.12396 0.25417 0.12744 0.26273 0.12744 0.26273 C 0.12952 0.27176 0.13282 0.27986 0.1349 0.28889 C 0.1375 0.3007 0.13733 0.31435 0.1441 0.32338 C 0.14688 0.33565 0.14931 0.35 0.15313 0.36181 C 0.15747 0.3757 0.16459 0.38681 0.1698 0.4 " pathEditMode="relative" ptsTypes="ffffffffffffffffA">
                                      <p:cBhvr>
                                        <p:cTn id="21" dur="2000" fill="hold"/>
                                        <p:tgtEl>
                                          <p:spTgt spid="1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96296E-6 C 0.00226 0.0581 0.00208 0.11597 0.00764 0.17361 C 0.00868 0.2655 0.01181 0.34259 0.00903 0.43425 C 0.00851 0.45023 0.00538 0.46759 0.00156 0.48287 C -0.00052 0.49143 -0.00764 0.50671 -0.00764 0.50671 C -0.00868 0.51134 -0.01146 0.51481 -0.01215 0.51921 C -0.01319 0.52569 -0.01354 0.53935 -0.01354 0.53935 " pathEditMode="relative" ptsTypes="ffffffA">
                                      <p:cBhvr>
                                        <p:cTn id="26" dur="2000" fill="hold"/>
                                        <p:tgtEl>
                                          <p:spTgt spid="1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0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5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5.92593E-6 C -0.00417 0.03473 -0.00798 0.07339 -0.02726 0.09908 C -0.03073 0.11112 -0.0375 0.11992 -0.04392 0.12941 C -0.04722 0.13427 -0.05226 0.13751 -0.05451 0.14353 C -0.05989 0.15811 -0.06719 0.16714 -0.07413 0.17987 C -0.08142 0.19353 -0.08767 0.20857 -0.09531 0.22223 C -0.09913 0.23658 -0.10729 0.25186 -0.11354 0.26459 C -0.11892 0.2757 -0.11996 0.28936 -0.12726 0.29908 C -0.13281 0.31413 -0.14045 0.32524 -0.14844 0.33751 C -0.15278 0.34445 -0.15851 0.35811 -0.16354 0.36367 C -0.16476 0.36505 -0.17326 0.36737 -0.17413 0.3676 C -0.17795 0.37269 -0.17587 0.37177 -0.18021 0.37177 " pathEditMode="relative" ptsTypes="fffffffffffA">
                                      <p:cBhvr>
                                        <p:cTn id="58" dur="20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6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аша\Desktop\ИГРА\0003-006-Staryj-d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113" y="-28575"/>
            <a:ext cx="9420226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lamiastellina.altervista.org/pooh/tiger/tigro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212975"/>
            <a:ext cx="2144045" cy="231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57508"/>
            <a:ext cx="1800200" cy="2061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964254"/>
            <a:ext cx="12477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099" y="4941168"/>
            <a:ext cx="12477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407337"/>
            <a:ext cx="12477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365442"/>
            <a:ext cx="12477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827" y="5639691"/>
            <a:ext cx="883798" cy="1011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6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870" y="5813972"/>
            <a:ext cx="812370" cy="93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6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31" y="5969382"/>
            <a:ext cx="812370" cy="93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4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4865" y="4557111"/>
            <a:ext cx="1127258" cy="1290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8522950" y="5982786"/>
            <a:ext cx="696441" cy="800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-облако 8">
            <a:hlinkClick r:id="rId5" action="ppaction://hlinksldjump"/>
          </p:cNvPr>
          <p:cNvSpPr/>
          <p:nvPr/>
        </p:nvSpPr>
        <p:spPr>
          <a:xfrm>
            <a:off x="4907856" y="0"/>
            <a:ext cx="1415975" cy="86409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06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33333E-6 C 0.00122 -0.02153 -0.00364 -0.04606 0.00469 -0.06458 C 0.00764 -0.07129 0.01303 -0.07685 0.01667 -0.08287 C 0.02344 -0.09421 0.02639 -0.10949 0.0349 -0.11921 C 0.03716 -0.12176 0.04011 -0.12292 0.04254 -0.12523 C 0.05903 -0.14143 0.07205 -0.16134 0.09098 -0.17361 C 0.09948 -0.18495 0.11042 -0.19143 0.12136 -0.19792 C 0.12969 -0.20301 0.13716 -0.21065 0.14549 -0.21643 C 0.16059 -0.22639 0.17466 -0.23958 0.18941 -0.25046 C 0.19532 -0.25486 0.20209 -0.25764 0.20764 -0.2625 C 0.21754 -0.27129 0.22587 -0.28194 0.23646 -0.28889 C 0.24028 -0.29398 0.24428 -0.29884 0.24705 -0.30532 C 0.25244 -0.31713 0.25452 -0.33264 0.25921 -0.34537 C 0.26094 -0.37546 0.25973 -0.40324 0.25469 -0.43241 C 0.25504 -0.44305 0.254 -0.47083 0.25764 -0.4868 C 0.25973 -0.49606 0.26389 -0.50278 0.26667 -0.51111 C 0.28039 -0.55208 0.29688 -0.57292 0.32882 -0.58981 C 0.33803 -0.60208 0.32518 -0.58634 0.33646 -0.59583 C 0.3408 -0.59954 0.34862 -0.6081 0.34862 -0.6081 C 0.35556 -0.62176 0.35226 -0.61667 0.35764 -0.6243 C 0.35938 -0.63079 0.36528 -0.64236 0.36528 -0.64236 C 0.36823 -0.65972 0.36823 -0.6618 0.36823 -0.68472 " pathEditMode="relative" ptsTypes="fffffffffffffffffffffA">
                                      <p:cBhvr>
                                        <p:cTn id="6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7.40741E-7 C -0.00209 -0.05278 -0.00695 -0.13264 -5.55556E-6 -0.18195 C 0.00538 -0.22084 0.03437 -0.26644 0.04843 -0.30093 C 0.05833 -0.325 0.06267 -0.35209 0.07274 -0.3757 C 0.09201 -0.42061 0.11371 -0.47269 0.14235 -0.50903 C 0.146 -0.51366 0.15086 -0.51644 0.15451 -0.5213 C 0.15711 -0.52477 0.15815 -0.52987 0.16058 -0.53334 C 0.17256 -0.55047 0.17117 -0.54399 0.18333 -0.55764 C 0.19913 -0.57547 0.21267 -0.59283 0.23333 -0.6 C 0.24791 -0.61459 0.27013 -0.61713 0.28784 -0.62014 C 0.31718 -0.63612 0.34565 -0.65487 0.36822 -0.68496 C 0.37604 -0.69538 0.37881 -0.7095 0.38489 -0.7213 C 0.38767 -0.73311 0.38767 -0.74584 0.39097 -0.75741 C 0.39704 -0.77894 0.39079 -0.75047 0.39704 -0.7757 C 0.3993 -0.7845 0.40034 -0.78959 0.40607 -0.79607 C 0.41371 -0.80463 0.42413 -0.80672 0.43333 -0.81019 C 0.43576 -0.81112 0.44392 -0.81135 0.44392 -0.81621 " pathEditMode="relative" ptsTypes="ffffffffffffffffA">
                                      <p:cBhvr>
                                        <p:cTn id="11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11111E-6 C 0.00312 -0.03033 0.00642 -0.0676 0.01371 -0.09699 C 0.01562 -0.10463 0.01927 -0.11158 0.02118 -0.11922 C 0.02517 -0.13496 0.02882 -0.15301 0.03489 -0.1676 C 0.0368 -0.17222 0.0401 -0.1757 0.04236 -0.17986 C 0.04965 -0.19329 0.05364 -0.20394 0.06215 -0.21621 C 0.07274 -0.23172 0.08455 -0.2456 0.09548 -0.26065 C 0.10173 -0.26922 0.11007 -0.27477 0.11649 -0.28287 C 0.12309 -0.29097 0.1283 -0.30093 0.13489 -0.30903 C 0.13802 -0.31297 0.14218 -0.31528 0.14548 -0.31922 C 0.15399 -0.3294 0.15989 -0.34375 0.16979 -0.35139 C 0.18975 -0.36667 0.20885 -0.3831 0.22882 -0.39792 C 0.23802 -0.40463 0.24861 -0.4088 0.25764 -0.41621 C 0.27361 -0.42917 0.2875 -0.44329 0.30451 -0.4544 C 0.30833 -0.45695 0.31128 -0.46204 0.31493 -0.46459 C 0.31823 -0.4669 0.32222 -0.4669 0.32569 -0.46875 C 0.33264 -0.47269 0.34218 -0.48172 0.34843 -0.48681 C 0.36718 -0.50185 0.38333 -0.51713 0.39826 -0.53727 C 0.40607 -0.54746 0.40277 -0.53866 0.40902 -0.54954 C 0.41771 -0.56482 0.42014 -0.5838 0.42725 -0.6 C 0.42934 -0.61482 0.43212 -0.63033 0.43628 -0.64445 C 0.43593 -0.6713 0.43576 -0.69838 0.43472 -0.72523 C 0.4342 -0.7426 0.42135 -0.76482 0.41354 -0.77778 C 0.40277 -0.79584 0.40937 -0.7919 0.39982 -0.79584 C 0.39201 -0.80394 0.38541 -0.8088 0.37569 -0.81204 C 0.36666 -0.81922 0.36007 -0.82408 0.35 -0.82616 C 0.33628 -0.83403 0.32066 -0.83797 0.30607 -0.84028 C 0.22274 -0.86875 0.06458 -0.85209 0.01979 -0.85255 C 0.00156 -0.85625 -0.01667 -0.8588 -0.0349 -0.8625 C -0.05764 -0.87292 -0.06111 -0.88935 -0.06823 -0.91713 C -0.0691 -0.94283 -0.0691 -0.9581 -0.07118 -0.98172 C -0.07153 -0.98588 -0.07205 -0.99005 -0.07275 -0.99398 C -0.07309 -0.99607 -0.07431 -1 -0.07431 -1 " pathEditMode="relative" ptsTypes="ffffffffffffffffffffffffffffffffA">
                                      <p:cBhvr>
                                        <p:cTn id="16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7.03704E-6 C 0.00451 -0.01481 0.00833 -0.02985 0.01354 -0.04444 C 0.01701 -0.05508 0.02465 -0.06411 0.03003 -0.07268 C 0.0309 -0.0736 0.04566 -0.09907 0.05121 -0.10508 C 0.06476 -0.11921 0.0566 -0.10601 0.06805 -0.12314 C 0.07517 -0.13402 0.08264 -0.14444 0.08924 -0.15555 C 0.0967 -0.16758 0.10226 -0.18101 0.11042 -0.19189 C 0.11753 -0.21064 0.11927 -0.22777 0.12257 -0.24837 C 0.1217 -0.26458 0.1217 -0.28101 0.11962 -0.29698 C 0.11528 -0.32777 0.08993 -0.36041 0.07396 -0.38171 C 0.06406 -0.39513 0.05608 -0.41087 0.04236 -0.41805 C 0.03264 -0.43101 0.0316 -0.4243 0.02118 -0.43217 C 0.00868 -0.44166 0.02187 -0.4368 0.00729 -0.44027 C -0.00469 -0.45208 -0.02101 -0.45694 -0.0349 -0.46458 C -0.04445 -0.4699 -0.0533 -0.47731 -0.06233 -0.48286 C -0.07552 -0.49096 -0.09115 -0.49652 -0.10469 -0.50508 C -0.13195 -0.52245 -0.1559 -0.5537 -0.1849 -0.5655 C -0.20174 -0.58055 -0.2184 -0.59652 -0.23507 -0.61203 C -0.27743 -0.65184 -0.2217 -0.60138 -0.26059 -0.64027 C -0.2684 -0.64814 -0.27795 -0.65323 -0.28507 -0.66249 C -0.28802 -0.66666 -0.2908 -0.67083 -0.2941 -0.67476 C -0.3033 -0.68587 -0.31285 -0.69675 -0.32274 -0.70694 C -0.32986 -0.71434 -0.33837 -0.71967 -0.3441 -0.72916 C -0.35208 -0.74305 -0.36215 -0.7537 -0.36979 -0.76758 C -0.38073 -0.78703 -0.38854 -0.80948 -0.4 -0.82823 C -0.40243 -0.83194 -0.40504 -0.83495 -0.40764 -0.83842 C -0.41146 -0.84351 -0.41302 -0.85115 -0.41667 -0.85647 C -0.42101 -0.86296 -0.42691 -0.86758 -0.43038 -0.87476 C -0.43889 -0.89235 -0.45295 -0.91018 -0.46667 -0.91921 C -0.47153 -0.92245 -0.47674 -0.92939 -0.48195 -0.93124 C -0.50434 -0.93958 -0.52865 -0.94189 -0.55156 -0.94536 C -0.55365 -0.94606 -0.55764 -0.94745 -0.55764 -0.94745 " pathEditMode="relative" ptsTypes="fffffffffffffffffffffffffffffffA">
                                      <p:cBhvr>
                                        <p:cTn id="21" dur="2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7.40741E-7 C 0.00712 -0.10578 0.00712 -0.12129 0.02188 -0.2 C 0.02275 -0.2243 0.02622 -0.25694 0.01875 -0.28125 C 0.00261 -0.33402 -0.02292 -0.37986 -0.04063 -0.43125 C -0.05035 -0.45972 -0.04393 -0.46574 -0.06094 -0.49583 C -0.07761 -0.52546 -0.09185 -0.55879 -0.10938 -0.5875 C -0.11806 -0.60162 -0.12865 -0.61319 -0.13751 -0.62708 C -0.14445 -0.63796 -0.15105 -0.6493 -0.15782 -0.66041 C -0.16094 -0.66527 -0.16407 -0.67014 -0.16719 -0.675 C -0.17553 -0.68796 -0.19219 -0.7037 -0.20313 -0.71458 C -0.21893 -0.73032 -0.23456 -0.75092 -0.25157 -0.76458 C -0.279 -0.78657 -0.30938 -0.80347 -0.33594 -0.82708 C -0.34081 -0.83148 -0.34497 -0.83727 -0.35001 -0.84166 C -0.36025 -0.85046 -0.37067 -0.85856 -0.38126 -0.86666 C -0.39827 -0.87986 -0.41685 -0.89074 -0.43282 -0.90625 C -0.45539 -0.92801 -0.47553 -0.95347 -0.49688 -0.97708 C -0.51285 -0.99467 -0.52883 -1.01134 -0.54376 -1.03125 C -0.55331 -1.04398 -0.56008 -1.04861 -0.56719 -1.06435 C -0.56928 -1.08356 -0.57154 -1.10208 -0.57501 -1.1206 C -0.57449 -1.1375 -0.57431 -1.15416 -0.57344 -1.17083 C -0.57258 -1.18657 -0.56563 -1.20671 -0.56251 -1.22291 C -0.56355 -1.24213 -0.56164 -1.25555 -0.57501 -1.26458 " pathEditMode="relative" ptsTypes="fffffffffffffffffffffA">
                                      <p:cBhvr>
                                        <p:cTn id="26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85185E-6 C 0.00052 -0.00486 0.00035 -0.00995 0.00156 -0.01458 C 0.00642 -0.03241 0.02431 -0.03866 0.03438 -0.05 C 0.0401 -0.05625 0.04479 -0.06389 0.05 -0.07083 C 0.05625 -0.07917 0.0625 -0.0875 0.06875 -0.09583 C 0.07083 -0.09861 0.07292 -0.10139 0.075 -0.10417 C 0.07656 -0.10625 0.07969 -0.11042 0.07969 -0.11042 C 0.08681 -0.13426 0.10608 -0.15602 0.11719 -0.17708 C 0.12101 -0.18426 0.12274 -0.19306 0.12656 -0.2 C 0.12865 -0.20394 0.13229 -0.20648 0.13438 -0.21042 C 0.13698 -0.21551 0.13854 -0.22153 0.14063 -0.22708 C 0.14219 -0.23102 0.14497 -0.2338 0.14688 -0.2375 C 0.15069 -0.24491 0.15104 -0.25301 0.15469 -0.26042 C 0.15677 -0.27199 0.16163 -0.2831 0.16563 -0.29375 C 0.16823 -0.31088 0.17309 -0.32477 0.17969 -0.33958 C 0.18212 -0.34491 0.18299 -0.35139 0.18594 -0.35625 C 0.18594 -0.35625 0.19861 -0.37315 0.20156 -0.37708 C 0.20694 -0.38426 0.21563 -0.38704 0.22188 -0.39167 C 0.22969 -0.39745 0.23733 -0.40463 0.24531 -0.41042 C 0.25764 -0.41944 0.26354 -0.43009 0.27813 -0.43333 C 0.30122 -0.45093 0.32708 -0.46343 0.35156 -0.47708 C 0.36493 -0.48449 0.37934 -0.49144 0.39219 -0.5 C 0.39601 -0.50255 0.39931 -0.50625 0.40313 -0.50833 C 0.41389 -0.51412 0.42778 -0.51759 0.43906 -0.52083 C 0.44271 -0.52361 0.44601 -0.52731 0.45 -0.52917 C 0.45347 -0.53079 0.45747 -0.53009 0.46094 -0.53125 C 0.46528 -0.53287 0.46944 -0.53495 0.47344 -0.5375 C 0.49288 -0.54907 0.51215 -0.56343 0.52188 -0.58958 C 0.52413 -0.60463 0.53021 -0.61713 0.53438 -0.63125 C 0.53802 -0.64352 0.53941 -0.65694 0.54375 -0.66875 C 0.54948 -0.68403 0.55573 -0.69907 0.56094 -0.71458 C 0.56233 -0.71852 0.56267 -0.72315 0.56406 -0.72708 C 0.56458 -0.72847 0.5651 -0.72986 0.56563 -0.73125 " pathEditMode="relative" ptsTypes="ffffffffffffffffffffffffffffffff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3472E-18 7.77778E-6 C -0.00886 -0.00879 -0.00729 -0.01087 -0.00938 -0.02499 C -0.0125 -0.07546 -0.01302 -0.07268 -0.00938 -0.14999 C -0.00868 -0.16643 -0.00417 -0.18726 -0.00156 -0.20416 C 0.00173 -0.22661 0.00225 -0.25462 0.01094 -0.27522 C 0.01198 -0.27754 0.01441 -0.27893 0.01562 -0.28124 C 0.02378 -0.29629 0.03021 -0.31041 0.04219 -0.32083 C 0.04722 -0.32522 0.05295 -0.32847 0.05781 -0.33333 C 0.07118 -0.34675 0.06215 -0.33726 0.08437 -0.36249 C 0.0875 -0.3662 0.09184 -0.36805 0.09531 -0.37083 C 0.11909 -0.3912 0.14514 -0.40995 0.16719 -0.43333 C 0.17326 -0.44675 0.1776 -0.46226 0.18125 -0.47731 C 0.18264 -0.4824 0.18437 -0.49374 0.18437 -0.49374 C 0.18281 -0.51388 0.18246 -0.53425 0.17969 -0.55416 C 0.17587 -0.58194 0.14809 -0.62731 0.13594 -0.65208 C 0.12448 -0.67569 0.11666 -0.69884 0.1 -0.71666 C 0.09427 -0.73587 0.08021 -0.75485 0.07187 -0.77291 C 0.06719 -0.7831 0.06441 -0.79421 0.05937 -0.80416 C 0.05694 -0.81712 0.05451 -0.83194 0.05 -0.84374 C 0.05052 -0.87013 0.05017 -0.89652 0.05156 -0.92291 C 0.05278 -0.94837 0.06979 -0.97152 0.08125 -0.98958 C 0.09635 -1.01342 0.08594 -1.00323 0.1 -1.01458 C 0.10469 -1.02384 0.11024 -1.03124 0.11719 -1.03749 C 0.12066 -1.05138 0.12916 -1.05138 0.13594 -1.06041 " pathEditMode="relative" ptsTypes="fffffffffffffffffffffffA">
                                      <p:cBhvr>
                                        <p:cTn id="3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4.07407E-6 C -0.00103 -0.03542 -0.00208 -0.04491 -0.00624 -0.07292 C -0.0052 -0.11065 -0.00555 -0.13079 0.0047 -0.1625 C 0.00765 -0.18241 0.004 -0.16343 0.01095 -0.18333 C 0.01581 -0.19699 0.01928 -0.21458 0.02657 -0.22708 C 0.04289 -0.25509 0.06181 -0.27778 0.08595 -0.29375 C 0.08785 -0.29514 0.0889 -0.29838 0.09063 -0.3 C 0.09601 -0.30509 0.10331 -0.31157 0.10938 -0.31458 C 0.12119 -0.32037 0.13351 -0.32338 0.14532 -0.32917 C 0.15504 -0.33403 0.1639 -0.34236 0.17345 -0.34792 C 0.18213 -0.35301 0.19167 -0.35625 0.20001 -0.3625 C 0.22397 -0.38032 0.24792 -0.40093 0.27345 -0.41458 C 0.28907 -0.4456 0.28282 -0.44931 0.28282 -0.5 " pathEditMode="relative" ptsTypes="ffffffffffffA">
                                      <p:cBhvr>
                                        <p:cTn id="41" dur="2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48148E-6 C -0.00226 -0.01481 -0.00503 -0.02639 -0.01094 -0.03958 C -0.01354 -0.0574 -0.01615 -0.06157 -0.02187 -0.07708 C -0.02326 -0.08102 -0.02344 -0.08564 -0.025 -0.08958 C -0.03212 -0.10717 -0.03229 -0.0993 -0.0375 -0.11458 C -0.04705 -0.14236 -0.05955 -0.16713 -0.07344 -0.19166 C -0.08385 -0.21018 -0.08889 -0.22939 -0.09844 -0.24791 C -0.1092 -0.26875 -0.12205 -0.28703 -0.13437 -0.30625 C -0.14792 -0.32731 -0.14878 -0.3331 -0.16094 -0.34791 C -0.22014 -0.41967 -0.28663 -0.47847 -0.35312 -0.5375 C -0.37222 -0.55439 -0.3901 -0.57314 -0.40937 -0.58958 C -0.41406 -0.59352 -0.41753 -0.59953 -0.42187 -0.60416 C -0.43542 -0.61828 -0.44948 -0.63148 -0.46406 -0.64375 C -0.47865 -0.65602 -0.48802 -0.67777 -0.5 -0.69375 C -0.50573 -0.70139 -0.50642 -0.69791 -0.51094 -0.70625 C -0.52535 -0.73264 -0.51285 -0.71504 -0.52344 -0.72916 C -0.52604 -0.7375 -0.52917 -0.7456 -0.53125 -0.75416 C -0.52934 -0.77708 -0.52604 -0.78518 -0.51719 -0.80416 C -0.51354 -0.8118 -0.51372 -0.82014 -0.50937 -0.82685 C -0.50191 -0.83889 -0.49132 -0.84745 -0.48125 -0.85416 C -0.47934 -0.85555 -0.4783 -0.85856 -0.47656 -0.86041 C -0.47361 -0.86342 -0.47014 -0.86574 -0.46719 -0.86875 C -0.46094 -0.875 -0.45503 -0.87777 -0.44844 -0.88333 C -0.44531 -0.88611 -0.44167 -0.88819 -0.43906 -0.89166 C -0.4375 -0.89375 -0.43611 -0.89606 -0.43437 -0.89791 C -0.43142 -0.90092 -0.42812 -0.90347 -0.425 -0.90625 C -0.42344 -0.90764 -0.42031 -0.91041 -0.42031 -0.91041 C -0.4184 -0.91805 -0.4158 -0.92338 -0.41406 -0.93125 C -0.41354 -0.93333 -0.4125 -0.9375 -0.4125 -0.9375 " pathEditMode="relative" ptsTypes="ffffffffffffffffffffffffffffA">
                                      <p:cBhvr>
                                        <p:cTn id="4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аша\Desktop\ИГРА\0003-006-Staryj-d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113" y="-28575"/>
            <a:ext cx="9420226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lamiastellina.altervista.org/pooh/tiger/tigro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212975"/>
            <a:ext cx="2144045" cy="231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57508"/>
            <a:ext cx="1800200" cy="2061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964254"/>
            <a:ext cx="12477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099" y="4941168"/>
            <a:ext cx="12477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407337"/>
            <a:ext cx="12477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365442"/>
            <a:ext cx="12477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827" y="5639691"/>
            <a:ext cx="883798" cy="1011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6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870" y="5813972"/>
            <a:ext cx="812370" cy="93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6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31" y="5969382"/>
            <a:ext cx="812370" cy="93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4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4865" y="4557111"/>
            <a:ext cx="1127258" cy="1290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8522950" y="5982786"/>
            <a:ext cx="696441" cy="800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-облако 8">
            <a:hlinkClick r:id="rId5" action="ppaction://hlinksldjump"/>
          </p:cNvPr>
          <p:cNvSpPr/>
          <p:nvPr/>
        </p:nvSpPr>
        <p:spPr>
          <a:xfrm>
            <a:off x="4907856" y="0"/>
            <a:ext cx="1415975" cy="86409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бъект 3"/>
          <p:cNvSpPr txBox="1">
            <a:spLocks noGrp="1"/>
          </p:cNvSpPr>
          <p:nvPr>
            <p:ph idx="1"/>
          </p:nvPr>
        </p:nvSpPr>
        <p:spPr>
          <a:xfrm>
            <a:off x="3383827" y="1052736"/>
            <a:ext cx="2890664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sz="1600" dirty="0" smtClean="0"/>
              <a:t>Помоги Тигре прогнать всех бабочек. Произноси долго звук «Р» и, если ты все сделаешь правильно, бабочки испугаются и улетят.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95085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33333E-6 C 0.00122 -0.02153 -0.00364 -0.04606 0.00469 -0.06458 C 0.00764 -0.07129 0.01303 -0.07685 0.01667 -0.08287 C 0.02344 -0.09421 0.02639 -0.10949 0.0349 -0.11921 C 0.03716 -0.12176 0.04011 -0.12292 0.04254 -0.12523 C 0.05903 -0.14143 0.07205 -0.16134 0.09098 -0.17361 C 0.09948 -0.18495 0.11042 -0.19143 0.12136 -0.19792 C 0.12969 -0.20301 0.13716 -0.21065 0.14549 -0.21643 C 0.16059 -0.22639 0.17466 -0.23958 0.18941 -0.25046 C 0.19532 -0.25486 0.20209 -0.25764 0.20764 -0.2625 C 0.21754 -0.27129 0.22587 -0.28194 0.23646 -0.28889 C 0.24028 -0.29398 0.24428 -0.29884 0.24705 -0.30532 C 0.25244 -0.31713 0.25452 -0.33264 0.25921 -0.34537 C 0.26094 -0.37546 0.25973 -0.40324 0.25469 -0.43241 C 0.25504 -0.44305 0.254 -0.47083 0.25764 -0.4868 C 0.25973 -0.49606 0.26389 -0.50278 0.26667 -0.51111 C 0.28039 -0.55208 0.29688 -0.57292 0.32882 -0.58981 C 0.33803 -0.60208 0.32518 -0.58634 0.33646 -0.59583 C 0.3408 -0.59954 0.34862 -0.6081 0.34862 -0.6081 C 0.35556 -0.62176 0.35226 -0.61667 0.35764 -0.6243 C 0.35938 -0.63079 0.36528 -0.64236 0.36528 -0.64236 C 0.36823 -0.65972 0.36823 -0.6618 0.36823 -0.68472 " pathEditMode="relative" ptsTypes="fffffffffffffffffffffA">
                                      <p:cBhvr>
                                        <p:cTn id="6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7.40741E-7 C -0.00209 -0.05278 -0.00695 -0.13264 -5.55556E-6 -0.18195 C 0.00538 -0.22084 0.03437 -0.26644 0.04843 -0.30093 C 0.05833 -0.325 0.06267 -0.35209 0.07274 -0.3757 C 0.09201 -0.42061 0.11371 -0.47269 0.14235 -0.50903 C 0.146 -0.51366 0.15086 -0.51644 0.15451 -0.5213 C 0.15711 -0.52477 0.15815 -0.52987 0.16058 -0.53334 C 0.17256 -0.55047 0.17117 -0.54399 0.18333 -0.55764 C 0.19913 -0.57547 0.21267 -0.59283 0.23333 -0.6 C 0.24791 -0.61459 0.27013 -0.61713 0.28784 -0.62014 C 0.31718 -0.63612 0.34565 -0.65487 0.36822 -0.68496 C 0.37604 -0.69538 0.37881 -0.7095 0.38489 -0.7213 C 0.38767 -0.73311 0.38767 -0.74584 0.39097 -0.75741 C 0.39704 -0.77894 0.39079 -0.75047 0.39704 -0.7757 C 0.3993 -0.7845 0.40034 -0.78959 0.40607 -0.79607 C 0.41371 -0.80463 0.42413 -0.80672 0.43333 -0.81019 C 0.43576 -0.81112 0.44392 -0.81135 0.44392 -0.81621 " pathEditMode="relative" ptsTypes="ffffffffffffffffA">
                                      <p:cBhvr>
                                        <p:cTn id="11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11111E-6 C 0.00312 -0.03033 0.00642 -0.0676 0.01371 -0.09699 C 0.01562 -0.10463 0.01927 -0.11158 0.02118 -0.11922 C 0.02517 -0.13496 0.02882 -0.15301 0.03489 -0.1676 C 0.0368 -0.17222 0.0401 -0.1757 0.04236 -0.17986 C 0.04965 -0.19329 0.05364 -0.20394 0.06215 -0.21621 C 0.07274 -0.23172 0.08455 -0.2456 0.09548 -0.26065 C 0.10173 -0.26922 0.11007 -0.27477 0.11649 -0.28287 C 0.12309 -0.29097 0.1283 -0.30093 0.13489 -0.30903 C 0.13802 -0.31297 0.14218 -0.31528 0.14548 -0.31922 C 0.15399 -0.3294 0.15989 -0.34375 0.16979 -0.35139 C 0.18975 -0.36667 0.20885 -0.3831 0.22882 -0.39792 C 0.23802 -0.40463 0.24861 -0.4088 0.25764 -0.41621 C 0.27361 -0.42917 0.2875 -0.44329 0.30451 -0.4544 C 0.30833 -0.45695 0.31128 -0.46204 0.31493 -0.46459 C 0.31823 -0.4669 0.32222 -0.4669 0.32569 -0.46875 C 0.33264 -0.47269 0.34218 -0.48172 0.34843 -0.48681 C 0.36718 -0.50185 0.38333 -0.51713 0.39826 -0.53727 C 0.40607 -0.54746 0.40277 -0.53866 0.40902 -0.54954 C 0.41771 -0.56482 0.42014 -0.5838 0.42725 -0.6 C 0.42934 -0.61482 0.43212 -0.63033 0.43628 -0.64445 C 0.43593 -0.6713 0.43576 -0.69838 0.43472 -0.72523 C 0.4342 -0.7426 0.42135 -0.76482 0.41354 -0.77778 C 0.40277 -0.79584 0.40937 -0.7919 0.39982 -0.79584 C 0.39201 -0.80394 0.38541 -0.8088 0.37569 -0.81204 C 0.36666 -0.81922 0.36007 -0.82408 0.35 -0.82616 C 0.33628 -0.83403 0.32066 -0.83797 0.30607 -0.84028 C 0.22274 -0.86875 0.06458 -0.85209 0.01979 -0.85255 C 0.00156 -0.85625 -0.01667 -0.8588 -0.0349 -0.8625 C -0.05764 -0.87292 -0.06111 -0.88935 -0.06823 -0.91713 C -0.0691 -0.94283 -0.0691 -0.9581 -0.07118 -0.98172 C -0.07153 -0.98588 -0.07205 -0.99005 -0.07275 -0.99398 C -0.07309 -0.99607 -0.07431 -1 -0.07431 -1 " pathEditMode="relative" ptsTypes="ffffffffffffffffffffffffffffffffA">
                                      <p:cBhvr>
                                        <p:cTn id="16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7.03704E-6 C 0.00451 -0.01481 0.00833 -0.02985 0.01354 -0.04444 C 0.01701 -0.05508 0.02465 -0.06411 0.03003 -0.07268 C 0.0309 -0.0736 0.04566 -0.09907 0.05121 -0.10508 C 0.06476 -0.11921 0.0566 -0.10601 0.06805 -0.12314 C 0.07517 -0.13402 0.08264 -0.14444 0.08924 -0.15555 C 0.0967 -0.16758 0.10226 -0.18101 0.11042 -0.19189 C 0.11753 -0.21064 0.11927 -0.22777 0.12257 -0.24837 C 0.1217 -0.26458 0.1217 -0.28101 0.11962 -0.29698 C 0.11528 -0.32777 0.08993 -0.36041 0.07396 -0.38171 C 0.06406 -0.39513 0.05608 -0.41087 0.04236 -0.41805 C 0.03264 -0.43101 0.0316 -0.4243 0.02118 -0.43217 C 0.00868 -0.44166 0.02187 -0.4368 0.00729 -0.44027 C -0.00469 -0.45208 -0.02101 -0.45694 -0.0349 -0.46458 C -0.04445 -0.4699 -0.0533 -0.47731 -0.06233 -0.48286 C -0.07552 -0.49096 -0.09115 -0.49652 -0.10469 -0.50508 C -0.13195 -0.52245 -0.1559 -0.5537 -0.1849 -0.5655 C -0.20174 -0.58055 -0.2184 -0.59652 -0.23507 -0.61203 C -0.27743 -0.65184 -0.2217 -0.60138 -0.26059 -0.64027 C -0.2684 -0.64814 -0.27795 -0.65323 -0.28507 -0.66249 C -0.28802 -0.66666 -0.2908 -0.67083 -0.2941 -0.67476 C -0.3033 -0.68587 -0.31285 -0.69675 -0.32274 -0.70694 C -0.32986 -0.71434 -0.33837 -0.71967 -0.3441 -0.72916 C -0.35208 -0.74305 -0.36215 -0.7537 -0.36979 -0.76758 C -0.38073 -0.78703 -0.38854 -0.80948 -0.4 -0.82823 C -0.40243 -0.83194 -0.40504 -0.83495 -0.40764 -0.83842 C -0.41146 -0.84351 -0.41302 -0.85115 -0.41667 -0.85647 C -0.42101 -0.86296 -0.42691 -0.86758 -0.43038 -0.87476 C -0.43889 -0.89235 -0.45295 -0.91018 -0.46667 -0.91921 C -0.47153 -0.92245 -0.47674 -0.92939 -0.48195 -0.93124 C -0.50434 -0.93958 -0.52865 -0.94189 -0.55156 -0.94536 C -0.55365 -0.94606 -0.55764 -0.94745 -0.55764 -0.94745 " pathEditMode="relative" ptsTypes="fffffffffffffffffffffffffffffffA">
                                      <p:cBhvr>
                                        <p:cTn id="21" dur="2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7.40741E-7 C 0.00712 -0.10578 0.00712 -0.12129 0.02188 -0.2 C 0.02275 -0.2243 0.02622 -0.25694 0.01875 -0.28125 C 0.00261 -0.33402 -0.02292 -0.37986 -0.04063 -0.43125 C -0.05035 -0.45972 -0.04393 -0.46574 -0.06094 -0.49583 C -0.07761 -0.52546 -0.09185 -0.55879 -0.10938 -0.5875 C -0.11806 -0.60162 -0.12865 -0.61319 -0.13751 -0.62708 C -0.14445 -0.63796 -0.15105 -0.6493 -0.15782 -0.66041 C -0.16094 -0.66527 -0.16407 -0.67014 -0.16719 -0.675 C -0.17553 -0.68796 -0.19219 -0.7037 -0.20313 -0.71458 C -0.21893 -0.73032 -0.23456 -0.75092 -0.25157 -0.76458 C -0.279 -0.78657 -0.30938 -0.80347 -0.33594 -0.82708 C -0.34081 -0.83148 -0.34497 -0.83727 -0.35001 -0.84166 C -0.36025 -0.85046 -0.37067 -0.85856 -0.38126 -0.86666 C -0.39827 -0.87986 -0.41685 -0.89074 -0.43282 -0.90625 C -0.45539 -0.92801 -0.47553 -0.95347 -0.49688 -0.97708 C -0.51285 -0.99467 -0.52883 -1.01134 -0.54376 -1.03125 C -0.55331 -1.04398 -0.56008 -1.04861 -0.56719 -1.06435 C -0.56928 -1.08356 -0.57154 -1.10208 -0.57501 -1.1206 C -0.57449 -1.1375 -0.57431 -1.15416 -0.57344 -1.17083 C -0.57258 -1.18657 -0.56563 -1.20671 -0.56251 -1.22291 C -0.56355 -1.24213 -0.56164 -1.25555 -0.57501 -1.26458 " pathEditMode="relative" ptsTypes="fffffffffffffffffffffA">
                                      <p:cBhvr>
                                        <p:cTn id="26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85185E-6 C 0.00052 -0.00486 0.00035 -0.00995 0.00156 -0.01458 C 0.00642 -0.03241 0.02431 -0.03866 0.03438 -0.05 C 0.0401 -0.05625 0.04479 -0.06389 0.05 -0.07083 C 0.05625 -0.07917 0.0625 -0.0875 0.06875 -0.09583 C 0.07083 -0.09861 0.07292 -0.10139 0.075 -0.10417 C 0.07656 -0.10625 0.07969 -0.11042 0.07969 -0.11042 C 0.08681 -0.13426 0.10608 -0.15602 0.11719 -0.17708 C 0.12101 -0.18426 0.12274 -0.19306 0.12656 -0.2 C 0.12865 -0.20394 0.13229 -0.20648 0.13438 -0.21042 C 0.13698 -0.21551 0.13854 -0.22153 0.14063 -0.22708 C 0.14219 -0.23102 0.14497 -0.2338 0.14688 -0.2375 C 0.15069 -0.24491 0.15104 -0.25301 0.15469 -0.26042 C 0.15677 -0.27199 0.16163 -0.2831 0.16563 -0.29375 C 0.16823 -0.31088 0.17309 -0.32477 0.17969 -0.33958 C 0.18212 -0.34491 0.18299 -0.35139 0.18594 -0.35625 C 0.18594 -0.35625 0.19861 -0.37315 0.20156 -0.37708 C 0.20694 -0.38426 0.21563 -0.38704 0.22188 -0.39167 C 0.22969 -0.39745 0.23733 -0.40463 0.24531 -0.41042 C 0.25764 -0.41944 0.26354 -0.43009 0.27813 -0.43333 C 0.30122 -0.45093 0.32708 -0.46343 0.35156 -0.47708 C 0.36493 -0.48449 0.37934 -0.49144 0.39219 -0.5 C 0.39601 -0.50255 0.39931 -0.50625 0.40313 -0.50833 C 0.41389 -0.51412 0.42778 -0.51759 0.43906 -0.52083 C 0.44271 -0.52361 0.44601 -0.52731 0.45 -0.52917 C 0.45347 -0.53079 0.45747 -0.53009 0.46094 -0.53125 C 0.46528 -0.53287 0.46944 -0.53495 0.47344 -0.5375 C 0.49288 -0.54907 0.51215 -0.56343 0.52188 -0.58958 C 0.52413 -0.60463 0.53021 -0.61713 0.53438 -0.63125 C 0.53802 -0.64352 0.53941 -0.65694 0.54375 -0.66875 C 0.54948 -0.68403 0.55573 -0.69907 0.56094 -0.71458 C 0.56233 -0.71852 0.56267 -0.72315 0.56406 -0.72708 C 0.56458 -0.72847 0.5651 -0.72986 0.56563 -0.73125 " pathEditMode="relative" ptsTypes="ffffffffffffffffffffffffffffffff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3472E-18 7.77778E-6 C -0.00886 -0.00879 -0.00729 -0.01087 -0.00938 -0.02499 C -0.0125 -0.07546 -0.01302 -0.07268 -0.00938 -0.14999 C -0.00868 -0.16643 -0.00417 -0.18726 -0.00156 -0.20416 C 0.00173 -0.22661 0.00225 -0.25462 0.01094 -0.27522 C 0.01198 -0.27754 0.01441 -0.27893 0.01562 -0.28124 C 0.02378 -0.29629 0.03021 -0.31041 0.04219 -0.32083 C 0.04722 -0.32522 0.05295 -0.32847 0.05781 -0.33333 C 0.07118 -0.34675 0.06215 -0.33726 0.08437 -0.36249 C 0.0875 -0.3662 0.09184 -0.36805 0.09531 -0.37083 C 0.11909 -0.3912 0.14514 -0.40995 0.16719 -0.43333 C 0.17326 -0.44675 0.1776 -0.46226 0.18125 -0.47731 C 0.18264 -0.4824 0.18437 -0.49374 0.18437 -0.49374 C 0.18281 -0.51388 0.18246 -0.53425 0.17969 -0.55416 C 0.17587 -0.58194 0.14809 -0.62731 0.13594 -0.65208 C 0.12448 -0.67569 0.11666 -0.69884 0.1 -0.71666 C 0.09427 -0.73587 0.08021 -0.75485 0.07187 -0.77291 C 0.06719 -0.7831 0.06441 -0.79421 0.05937 -0.80416 C 0.05694 -0.81712 0.05451 -0.83194 0.05 -0.84374 C 0.05052 -0.87013 0.05017 -0.89652 0.05156 -0.92291 C 0.05278 -0.94837 0.06979 -0.97152 0.08125 -0.98958 C 0.09635 -1.01342 0.08594 -1.00323 0.1 -1.01458 C 0.10469 -1.02384 0.11024 -1.03124 0.11719 -1.03749 C 0.12066 -1.05138 0.12916 -1.05138 0.13594 -1.06041 " pathEditMode="relative" ptsTypes="fffffffffffffffffffffffA">
                                      <p:cBhvr>
                                        <p:cTn id="3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4.07407E-6 C -0.00103 -0.03542 -0.00208 -0.04491 -0.00624 -0.07292 C -0.0052 -0.11065 -0.00555 -0.13079 0.0047 -0.1625 C 0.00765 -0.18241 0.004 -0.16343 0.01095 -0.18333 C 0.01581 -0.19699 0.01928 -0.21458 0.02657 -0.22708 C 0.04289 -0.25509 0.06181 -0.27778 0.08595 -0.29375 C 0.08785 -0.29514 0.0889 -0.29838 0.09063 -0.3 C 0.09601 -0.30509 0.10331 -0.31157 0.10938 -0.31458 C 0.12119 -0.32037 0.13351 -0.32338 0.14532 -0.32917 C 0.15504 -0.33403 0.1639 -0.34236 0.17345 -0.34792 C 0.18213 -0.35301 0.19167 -0.35625 0.20001 -0.3625 C 0.22397 -0.38032 0.24792 -0.40093 0.27345 -0.41458 C 0.28907 -0.4456 0.28282 -0.44931 0.28282 -0.5 " pathEditMode="relative" ptsTypes="ffffffffffffA">
                                      <p:cBhvr>
                                        <p:cTn id="41" dur="2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48148E-6 C -0.00226 -0.01481 -0.00503 -0.02639 -0.01094 -0.03958 C -0.01354 -0.0574 -0.01615 -0.06157 -0.02187 -0.07708 C -0.02326 -0.08102 -0.02344 -0.08564 -0.025 -0.08958 C -0.03212 -0.10717 -0.03229 -0.0993 -0.0375 -0.11458 C -0.04705 -0.14236 -0.05955 -0.16713 -0.07344 -0.19166 C -0.08385 -0.21018 -0.08889 -0.22939 -0.09844 -0.24791 C -0.1092 -0.26875 -0.12205 -0.28703 -0.13437 -0.30625 C -0.14792 -0.32731 -0.14878 -0.3331 -0.16094 -0.34791 C -0.22014 -0.41967 -0.28663 -0.47847 -0.35312 -0.5375 C -0.37222 -0.55439 -0.3901 -0.57314 -0.40937 -0.58958 C -0.41406 -0.59352 -0.41753 -0.59953 -0.42187 -0.60416 C -0.43542 -0.61828 -0.44948 -0.63148 -0.46406 -0.64375 C -0.47865 -0.65602 -0.48802 -0.67777 -0.5 -0.69375 C -0.50573 -0.70139 -0.50642 -0.69791 -0.51094 -0.70625 C -0.52535 -0.73264 -0.51285 -0.71504 -0.52344 -0.72916 C -0.52604 -0.7375 -0.52917 -0.7456 -0.53125 -0.75416 C -0.52934 -0.77708 -0.52604 -0.78518 -0.51719 -0.80416 C -0.51354 -0.8118 -0.51372 -0.82014 -0.50937 -0.82685 C -0.50191 -0.83889 -0.49132 -0.84745 -0.48125 -0.85416 C -0.47934 -0.85555 -0.4783 -0.85856 -0.47656 -0.86041 C -0.47361 -0.86342 -0.47014 -0.86574 -0.46719 -0.86875 C -0.46094 -0.875 -0.45503 -0.87777 -0.44844 -0.88333 C -0.44531 -0.88611 -0.44167 -0.88819 -0.43906 -0.89166 C -0.4375 -0.89375 -0.43611 -0.89606 -0.43437 -0.89791 C -0.43142 -0.90092 -0.42812 -0.90347 -0.425 -0.90625 C -0.42344 -0.90764 -0.42031 -0.91041 -0.42031 -0.91041 C -0.4184 -0.91805 -0.4158 -0.92338 -0.41406 -0.93125 C -0.41354 -0.93333 -0.4125 -0.9375 -0.4125 -0.9375 " pathEditMode="relative" ptsTypes="ffffffffffffffffffffffffffffA">
                                      <p:cBhvr>
                                        <p:cTn id="4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аша\Desktop\ИГРА\0003-006-Staryj-d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113" y="-28575"/>
            <a:ext cx="9420226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lamiastellina.altervista.org/pooh/tiger/tigro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212975"/>
            <a:ext cx="2144045" cy="231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57508"/>
            <a:ext cx="1800200" cy="2061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964254"/>
            <a:ext cx="12477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099" y="4941168"/>
            <a:ext cx="12477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407337"/>
            <a:ext cx="12477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365442"/>
            <a:ext cx="12477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827" y="5639691"/>
            <a:ext cx="883798" cy="1011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6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870" y="5813972"/>
            <a:ext cx="812370" cy="93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6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31" y="5969382"/>
            <a:ext cx="812370" cy="93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4" descr="http://img-fotki.yandex.ru/get/9813/47407354.f11/0_1697a0_d49a3520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4865" y="4557111"/>
            <a:ext cx="1127258" cy="1290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8522950" y="5982786"/>
            <a:ext cx="696441" cy="800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-облако 8">
            <a:hlinkClick r:id="rId5" action="ppaction://hlinksldjump"/>
          </p:cNvPr>
          <p:cNvSpPr/>
          <p:nvPr/>
        </p:nvSpPr>
        <p:spPr>
          <a:xfrm>
            <a:off x="4907856" y="0"/>
            <a:ext cx="1415975" cy="86409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085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33333E-6 C 0.00122 -0.02153 -0.00364 -0.04606 0.00469 -0.06458 C 0.00764 -0.07129 0.01303 -0.07685 0.01667 -0.08287 C 0.02344 -0.09421 0.02639 -0.10949 0.0349 -0.11921 C 0.03716 -0.12176 0.04011 -0.12292 0.04254 -0.12523 C 0.05903 -0.14143 0.07205 -0.16134 0.09098 -0.17361 C 0.09948 -0.18495 0.11042 -0.19143 0.12136 -0.19792 C 0.12969 -0.20301 0.13716 -0.21065 0.14549 -0.21643 C 0.16059 -0.22639 0.17466 -0.23958 0.18941 -0.25046 C 0.19532 -0.25486 0.20209 -0.25764 0.20764 -0.2625 C 0.21754 -0.27129 0.22587 -0.28194 0.23646 -0.28889 C 0.24028 -0.29398 0.24428 -0.29884 0.24705 -0.30532 C 0.25244 -0.31713 0.25452 -0.33264 0.25921 -0.34537 C 0.26094 -0.37546 0.25973 -0.40324 0.25469 -0.43241 C 0.25504 -0.44305 0.254 -0.47083 0.25764 -0.4868 C 0.25973 -0.49606 0.26389 -0.50278 0.26667 -0.51111 C 0.28039 -0.55208 0.29688 -0.57292 0.32882 -0.58981 C 0.33803 -0.60208 0.32518 -0.58634 0.33646 -0.59583 C 0.3408 -0.59954 0.34862 -0.6081 0.34862 -0.6081 C 0.35556 -0.62176 0.35226 -0.61667 0.35764 -0.6243 C 0.35938 -0.63079 0.36528 -0.64236 0.36528 -0.64236 C 0.36823 -0.65972 0.36823 -0.6618 0.36823 -0.68472 " pathEditMode="relative" ptsTypes="fffffffffffffffffffffA">
                                      <p:cBhvr>
                                        <p:cTn id="6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7.40741E-7 C -0.00209 -0.05278 -0.00695 -0.13264 -5.55556E-6 -0.18195 C 0.00538 -0.22084 0.03437 -0.26644 0.04843 -0.30093 C 0.05833 -0.325 0.06267 -0.35209 0.07274 -0.3757 C 0.09201 -0.42061 0.11371 -0.47269 0.14235 -0.50903 C 0.146 -0.51366 0.15086 -0.51644 0.15451 -0.5213 C 0.15711 -0.52477 0.15815 -0.52987 0.16058 -0.53334 C 0.17256 -0.55047 0.17117 -0.54399 0.18333 -0.55764 C 0.19913 -0.57547 0.21267 -0.59283 0.23333 -0.6 C 0.24791 -0.61459 0.27013 -0.61713 0.28784 -0.62014 C 0.31718 -0.63612 0.34565 -0.65487 0.36822 -0.68496 C 0.37604 -0.69538 0.37881 -0.7095 0.38489 -0.7213 C 0.38767 -0.73311 0.38767 -0.74584 0.39097 -0.75741 C 0.39704 -0.77894 0.39079 -0.75047 0.39704 -0.7757 C 0.3993 -0.7845 0.40034 -0.78959 0.40607 -0.79607 C 0.41371 -0.80463 0.42413 -0.80672 0.43333 -0.81019 C 0.43576 -0.81112 0.44392 -0.81135 0.44392 -0.81621 " pathEditMode="relative" ptsTypes="ffffffffffffffffA">
                                      <p:cBhvr>
                                        <p:cTn id="11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11111E-6 C 0.00312 -0.03033 0.00642 -0.0676 0.01371 -0.09699 C 0.01562 -0.10463 0.01927 -0.11158 0.02118 -0.11922 C 0.02517 -0.13496 0.02882 -0.15301 0.03489 -0.1676 C 0.0368 -0.17222 0.0401 -0.1757 0.04236 -0.17986 C 0.04965 -0.19329 0.05364 -0.20394 0.06215 -0.21621 C 0.07274 -0.23172 0.08455 -0.2456 0.09548 -0.26065 C 0.10173 -0.26922 0.11007 -0.27477 0.11649 -0.28287 C 0.12309 -0.29097 0.1283 -0.30093 0.13489 -0.30903 C 0.13802 -0.31297 0.14218 -0.31528 0.14548 -0.31922 C 0.15399 -0.3294 0.15989 -0.34375 0.16979 -0.35139 C 0.18975 -0.36667 0.20885 -0.3831 0.22882 -0.39792 C 0.23802 -0.40463 0.24861 -0.4088 0.25764 -0.41621 C 0.27361 -0.42917 0.2875 -0.44329 0.30451 -0.4544 C 0.30833 -0.45695 0.31128 -0.46204 0.31493 -0.46459 C 0.31823 -0.4669 0.32222 -0.4669 0.32569 -0.46875 C 0.33264 -0.47269 0.34218 -0.48172 0.34843 -0.48681 C 0.36718 -0.50185 0.38333 -0.51713 0.39826 -0.53727 C 0.40607 -0.54746 0.40277 -0.53866 0.40902 -0.54954 C 0.41771 -0.56482 0.42014 -0.5838 0.42725 -0.6 C 0.42934 -0.61482 0.43212 -0.63033 0.43628 -0.64445 C 0.43593 -0.6713 0.43576 -0.69838 0.43472 -0.72523 C 0.4342 -0.7426 0.42135 -0.76482 0.41354 -0.77778 C 0.40277 -0.79584 0.40937 -0.7919 0.39982 -0.79584 C 0.39201 -0.80394 0.38541 -0.8088 0.37569 -0.81204 C 0.36666 -0.81922 0.36007 -0.82408 0.35 -0.82616 C 0.33628 -0.83403 0.32066 -0.83797 0.30607 -0.84028 C 0.22274 -0.86875 0.06458 -0.85209 0.01979 -0.85255 C 0.00156 -0.85625 -0.01667 -0.8588 -0.0349 -0.8625 C -0.05764 -0.87292 -0.06111 -0.88935 -0.06823 -0.91713 C -0.0691 -0.94283 -0.0691 -0.9581 -0.07118 -0.98172 C -0.07153 -0.98588 -0.07205 -0.99005 -0.07275 -0.99398 C -0.07309 -0.99607 -0.07431 -1 -0.07431 -1 " pathEditMode="relative" ptsTypes="ffffffffffffffffffffffffffffffffA">
                                      <p:cBhvr>
                                        <p:cTn id="16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7.03704E-6 C 0.00451 -0.01481 0.00833 -0.02985 0.01354 -0.04444 C 0.01701 -0.05508 0.02465 -0.06411 0.03003 -0.07268 C 0.0309 -0.0736 0.04566 -0.09907 0.05121 -0.10508 C 0.06476 -0.11921 0.0566 -0.10601 0.06805 -0.12314 C 0.07517 -0.13402 0.08264 -0.14444 0.08924 -0.15555 C 0.0967 -0.16758 0.10226 -0.18101 0.11042 -0.19189 C 0.11753 -0.21064 0.11927 -0.22777 0.12257 -0.24837 C 0.1217 -0.26458 0.1217 -0.28101 0.11962 -0.29698 C 0.11528 -0.32777 0.08993 -0.36041 0.07396 -0.38171 C 0.06406 -0.39513 0.05608 -0.41087 0.04236 -0.41805 C 0.03264 -0.43101 0.0316 -0.4243 0.02118 -0.43217 C 0.00868 -0.44166 0.02187 -0.4368 0.00729 -0.44027 C -0.00469 -0.45208 -0.02101 -0.45694 -0.0349 -0.46458 C -0.04445 -0.4699 -0.0533 -0.47731 -0.06233 -0.48286 C -0.07552 -0.49096 -0.09115 -0.49652 -0.10469 -0.50508 C -0.13195 -0.52245 -0.1559 -0.5537 -0.1849 -0.5655 C -0.20174 -0.58055 -0.2184 -0.59652 -0.23507 -0.61203 C -0.27743 -0.65184 -0.2217 -0.60138 -0.26059 -0.64027 C -0.2684 -0.64814 -0.27795 -0.65323 -0.28507 -0.66249 C -0.28802 -0.66666 -0.2908 -0.67083 -0.2941 -0.67476 C -0.3033 -0.68587 -0.31285 -0.69675 -0.32274 -0.70694 C -0.32986 -0.71434 -0.33837 -0.71967 -0.3441 -0.72916 C -0.35208 -0.74305 -0.36215 -0.7537 -0.36979 -0.76758 C -0.38073 -0.78703 -0.38854 -0.80948 -0.4 -0.82823 C -0.40243 -0.83194 -0.40504 -0.83495 -0.40764 -0.83842 C -0.41146 -0.84351 -0.41302 -0.85115 -0.41667 -0.85647 C -0.42101 -0.86296 -0.42691 -0.86758 -0.43038 -0.87476 C -0.43889 -0.89235 -0.45295 -0.91018 -0.46667 -0.91921 C -0.47153 -0.92245 -0.47674 -0.92939 -0.48195 -0.93124 C -0.50434 -0.93958 -0.52865 -0.94189 -0.55156 -0.94536 C -0.55365 -0.94606 -0.55764 -0.94745 -0.55764 -0.94745 " pathEditMode="relative" ptsTypes="fffffffffffffffffffffffffffffffA">
                                      <p:cBhvr>
                                        <p:cTn id="21" dur="2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7.40741E-7 C 0.00712 -0.10578 0.00712 -0.12129 0.02188 -0.2 C 0.02275 -0.2243 0.02622 -0.25694 0.01875 -0.28125 C 0.00261 -0.33402 -0.02292 -0.37986 -0.04063 -0.43125 C -0.05035 -0.45972 -0.04393 -0.46574 -0.06094 -0.49583 C -0.07761 -0.52546 -0.09185 -0.55879 -0.10938 -0.5875 C -0.11806 -0.60162 -0.12865 -0.61319 -0.13751 -0.62708 C -0.14445 -0.63796 -0.15105 -0.6493 -0.15782 -0.66041 C -0.16094 -0.66527 -0.16407 -0.67014 -0.16719 -0.675 C -0.17553 -0.68796 -0.19219 -0.7037 -0.20313 -0.71458 C -0.21893 -0.73032 -0.23456 -0.75092 -0.25157 -0.76458 C -0.279 -0.78657 -0.30938 -0.80347 -0.33594 -0.82708 C -0.34081 -0.83148 -0.34497 -0.83727 -0.35001 -0.84166 C -0.36025 -0.85046 -0.37067 -0.85856 -0.38126 -0.86666 C -0.39827 -0.87986 -0.41685 -0.89074 -0.43282 -0.90625 C -0.45539 -0.92801 -0.47553 -0.95347 -0.49688 -0.97708 C -0.51285 -0.99467 -0.52883 -1.01134 -0.54376 -1.03125 C -0.55331 -1.04398 -0.56008 -1.04861 -0.56719 -1.06435 C -0.56928 -1.08356 -0.57154 -1.10208 -0.57501 -1.1206 C -0.57449 -1.1375 -0.57431 -1.15416 -0.57344 -1.17083 C -0.57258 -1.18657 -0.56563 -1.20671 -0.56251 -1.22291 C -0.56355 -1.24213 -0.56164 -1.25555 -0.57501 -1.26458 " pathEditMode="relative" ptsTypes="fffffffffffffffffffffA">
                                      <p:cBhvr>
                                        <p:cTn id="26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85185E-6 C 0.00052 -0.00486 0.00035 -0.00995 0.00156 -0.01458 C 0.00642 -0.03241 0.02431 -0.03866 0.03438 -0.05 C 0.0401 -0.05625 0.04479 -0.06389 0.05 -0.07083 C 0.05625 -0.07917 0.0625 -0.0875 0.06875 -0.09583 C 0.07083 -0.09861 0.07292 -0.10139 0.075 -0.10417 C 0.07656 -0.10625 0.07969 -0.11042 0.07969 -0.11042 C 0.08681 -0.13426 0.10608 -0.15602 0.11719 -0.17708 C 0.12101 -0.18426 0.12274 -0.19306 0.12656 -0.2 C 0.12865 -0.20394 0.13229 -0.20648 0.13438 -0.21042 C 0.13698 -0.21551 0.13854 -0.22153 0.14063 -0.22708 C 0.14219 -0.23102 0.14497 -0.2338 0.14688 -0.2375 C 0.15069 -0.24491 0.15104 -0.25301 0.15469 -0.26042 C 0.15677 -0.27199 0.16163 -0.2831 0.16563 -0.29375 C 0.16823 -0.31088 0.17309 -0.32477 0.17969 -0.33958 C 0.18212 -0.34491 0.18299 -0.35139 0.18594 -0.35625 C 0.18594 -0.35625 0.19861 -0.37315 0.20156 -0.37708 C 0.20694 -0.38426 0.21563 -0.38704 0.22188 -0.39167 C 0.22969 -0.39745 0.23733 -0.40463 0.24531 -0.41042 C 0.25764 -0.41944 0.26354 -0.43009 0.27813 -0.43333 C 0.30122 -0.45093 0.32708 -0.46343 0.35156 -0.47708 C 0.36493 -0.48449 0.37934 -0.49144 0.39219 -0.5 C 0.39601 -0.50255 0.39931 -0.50625 0.40313 -0.50833 C 0.41389 -0.51412 0.42778 -0.51759 0.43906 -0.52083 C 0.44271 -0.52361 0.44601 -0.52731 0.45 -0.52917 C 0.45347 -0.53079 0.45747 -0.53009 0.46094 -0.53125 C 0.46528 -0.53287 0.46944 -0.53495 0.47344 -0.5375 C 0.49288 -0.54907 0.51215 -0.56343 0.52188 -0.58958 C 0.52413 -0.60463 0.53021 -0.61713 0.53438 -0.63125 C 0.53802 -0.64352 0.53941 -0.65694 0.54375 -0.66875 C 0.54948 -0.68403 0.55573 -0.69907 0.56094 -0.71458 C 0.56233 -0.71852 0.56267 -0.72315 0.56406 -0.72708 C 0.56458 -0.72847 0.5651 -0.72986 0.56563 -0.73125 " pathEditMode="relative" ptsTypes="ffffffffffffffffffffffffffffffff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3472E-18 7.77778E-6 C -0.00886 -0.00879 -0.00729 -0.01087 -0.00938 -0.02499 C -0.0125 -0.07546 -0.01302 -0.07268 -0.00938 -0.14999 C -0.00868 -0.16643 -0.00417 -0.18726 -0.00156 -0.20416 C 0.00173 -0.22661 0.00225 -0.25462 0.01094 -0.27522 C 0.01198 -0.27754 0.01441 -0.27893 0.01562 -0.28124 C 0.02378 -0.29629 0.03021 -0.31041 0.04219 -0.32083 C 0.04722 -0.32522 0.05295 -0.32847 0.05781 -0.33333 C 0.07118 -0.34675 0.06215 -0.33726 0.08437 -0.36249 C 0.0875 -0.3662 0.09184 -0.36805 0.09531 -0.37083 C 0.11909 -0.3912 0.14514 -0.40995 0.16719 -0.43333 C 0.17326 -0.44675 0.1776 -0.46226 0.18125 -0.47731 C 0.18264 -0.4824 0.18437 -0.49374 0.18437 -0.49374 C 0.18281 -0.51388 0.18246 -0.53425 0.17969 -0.55416 C 0.17587 -0.58194 0.14809 -0.62731 0.13594 -0.65208 C 0.12448 -0.67569 0.11666 -0.69884 0.1 -0.71666 C 0.09427 -0.73587 0.08021 -0.75485 0.07187 -0.77291 C 0.06719 -0.7831 0.06441 -0.79421 0.05937 -0.80416 C 0.05694 -0.81712 0.05451 -0.83194 0.05 -0.84374 C 0.05052 -0.87013 0.05017 -0.89652 0.05156 -0.92291 C 0.05278 -0.94837 0.06979 -0.97152 0.08125 -0.98958 C 0.09635 -1.01342 0.08594 -1.00323 0.1 -1.01458 C 0.10469 -1.02384 0.11024 -1.03124 0.11719 -1.03749 C 0.12066 -1.05138 0.12916 -1.05138 0.13594 -1.06041 " pathEditMode="relative" ptsTypes="fffffffffffffffffffffffA">
                                      <p:cBhvr>
                                        <p:cTn id="3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4.07407E-6 C -0.00103 -0.03542 -0.00208 -0.04491 -0.00624 -0.07292 C -0.0052 -0.11065 -0.00555 -0.13079 0.0047 -0.1625 C 0.00765 -0.18241 0.004 -0.16343 0.01095 -0.18333 C 0.01581 -0.19699 0.01928 -0.21458 0.02657 -0.22708 C 0.04289 -0.25509 0.06181 -0.27778 0.08595 -0.29375 C 0.08785 -0.29514 0.0889 -0.29838 0.09063 -0.3 C 0.09601 -0.30509 0.10331 -0.31157 0.10938 -0.31458 C 0.12119 -0.32037 0.13351 -0.32338 0.14532 -0.32917 C 0.15504 -0.33403 0.1639 -0.34236 0.17345 -0.34792 C 0.18213 -0.35301 0.19167 -0.35625 0.20001 -0.3625 C 0.22397 -0.38032 0.24792 -0.40093 0.27345 -0.41458 C 0.28907 -0.4456 0.28282 -0.44931 0.28282 -0.5 " pathEditMode="relative" ptsTypes="ffffffffffffA">
                                      <p:cBhvr>
                                        <p:cTn id="41" dur="2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48148E-6 C -0.00226 -0.01481 -0.00503 -0.02639 -0.01094 -0.03958 C -0.01354 -0.0574 -0.01615 -0.06157 -0.02187 -0.07708 C -0.02326 -0.08102 -0.02344 -0.08564 -0.025 -0.08958 C -0.03212 -0.10717 -0.03229 -0.0993 -0.0375 -0.11458 C -0.04705 -0.14236 -0.05955 -0.16713 -0.07344 -0.19166 C -0.08385 -0.21018 -0.08889 -0.22939 -0.09844 -0.24791 C -0.1092 -0.26875 -0.12205 -0.28703 -0.13437 -0.30625 C -0.14792 -0.32731 -0.14878 -0.3331 -0.16094 -0.34791 C -0.22014 -0.41967 -0.28663 -0.47847 -0.35312 -0.5375 C -0.37222 -0.55439 -0.3901 -0.57314 -0.40937 -0.58958 C -0.41406 -0.59352 -0.41753 -0.59953 -0.42187 -0.60416 C -0.43542 -0.61828 -0.44948 -0.63148 -0.46406 -0.64375 C -0.47865 -0.65602 -0.48802 -0.67777 -0.5 -0.69375 C -0.50573 -0.70139 -0.50642 -0.69791 -0.51094 -0.70625 C -0.52535 -0.73264 -0.51285 -0.71504 -0.52344 -0.72916 C -0.52604 -0.7375 -0.52917 -0.7456 -0.53125 -0.75416 C -0.52934 -0.77708 -0.52604 -0.78518 -0.51719 -0.80416 C -0.51354 -0.8118 -0.51372 -0.82014 -0.50937 -0.82685 C -0.50191 -0.83889 -0.49132 -0.84745 -0.48125 -0.85416 C -0.47934 -0.85555 -0.4783 -0.85856 -0.47656 -0.86041 C -0.47361 -0.86342 -0.47014 -0.86574 -0.46719 -0.86875 C -0.46094 -0.875 -0.45503 -0.87777 -0.44844 -0.88333 C -0.44531 -0.88611 -0.44167 -0.88819 -0.43906 -0.89166 C -0.4375 -0.89375 -0.43611 -0.89606 -0.43437 -0.89791 C -0.43142 -0.90092 -0.42812 -0.90347 -0.425 -0.90625 C -0.42344 -0.90764 -0.42031 -0.91041 -0.42031 -0.91041 C -0.4184 -0.91805 -0.4158 -0.92338 -0.41406 -0.93125 C -0.41354 -0.93333 -0.4125 -0.9375 -0.4125 -0.9375 " pathEditMode="relative" ptsTypes="ffffffffffffffffffffffffffffA">
                                      <p:cBhvr>
                                        <p:cTn id="4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8370088" y="6057160"/>
            <a:ext cx="696441" cy="800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54545" y="64363"/>
            <a:ext cx="7272808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latin typeface="Arial Black" pitchFamily="34" charset="0"/>
              </a:rPr>
              <a:t>Ры-ры-ры</a:t>
            </a:r>
            <a:r>
              <a:rPr lang="ru-RU" dirty="0">
                <a:latin typeface="Arial Black" pitchFamily="34" charset="0"/>
              </a:rPr>
              <a:t>. </a:t>
            </a:r>
            <a:r>
              <a:rPr lang="ru-RU" dirty="0" smtClean="0">
                <a:latin typeface="Arial Black" pitchFamily="34" charset="0"/>
              </a:rPr>
              <a:t>А у </a:t>
            </a:r>
            <a:r>
              <a:rPr lang="ru-RU" dirty="0">
                <a:latin typeface="Arial Black" pitchFamily="34" charset="0"/>
              </a:rPr>
              <a:t>нас в руках </a:t>
            </a:r>
            <a:r>
              <a:rPr lang="ru-RU" dirty="0" smtClean="0">
                <a:latin typeface="Arial Black" pitchFamily="34" charset="0"/>
              </a:rPr>
              <a:t>—  шары</a:t>
            </a:r>
          </a:p>
          <a:p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r>
              <a:rPr lang="ru-RU" dirty="0" err="1" smtClean="0">
                <a:latin typeface="Arial Black" pitchFamily="34" charset="0"/>
              </a:rPr>
              <a:t>Ро-ро-ро</a:t>
            </a:r>
            <a:r>
              <a:rPr lang="ru-RU" dirty="0">
                <a:latin typeface="Arial Black" pitchFamily="34" charset="0"/>
              </a:rPr>
              <a:t>. Шар упал в </a:t>
            </a:r>
            <a:r>
              <a:rPr lang="ru-RU" dirty="0" smtClean="0">
                <a:latin typeface="Arial Black" pitchFamily="34" charset="0"/>
              </a:rPr>
              <a:t>— ведро</a:t>
            </a:r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Ра-</a:t>
            </a:r>
            <a:r>
              <a:rPr lang="ru-RU" dirty="0" err="1" smtClean="0">
                <a:latin typeface="Arial Black" pitchFamily="34" charset="0"/>
              </a:rPr>
              <a:t>ра</a:t>
            </a:r>
            <a:r>
              <a:rPr lang="ru-RU" dirty="0" smtClean="0">
                <a:latin typeface="Arial Black" pitchFamily="34" charset="0"/>
              </a:rPr>
              <a:t>-</a:t>
            </a:r>
            <a:r>
              <a:rPr lang="ru-RU" dirty="0" err="1" smtClean="0">
                <a:latin typeface="Arial Black" pitchFamily="34" charset="0"/>
              </a:rPr>
              <a:t>ра</a:t>
            </a:r>
            <a:r>
              <a:rPr lang="ru-RU" dirty="0">
                <a:latin typeface="Arial Black" pitchFamily="34" charset="0"/>
              </a:rPr>
              <a:t>, </a:t>
            </a:r>
            <a:r>
              <a:rPr lang="ru-RU" dirty="0" err="1">
                <a:latin typeface="Arial Black" pitchFamily="34" charset="0"/>
              </a:rPr>
              <a:t>ра-ра-ра</a:t>
            </a:r>
            <a:r>
              <a:rPr lang="ru-RU" dirty="0">
                <a:latin typeface="Arial Black" pitchFamily="34" charset="0"/>
              </a:rPr>
              <a:t>. Вот глубокая… </a:t>
            </a:r>
            <a:r>
              <a:rPr lang="ru-RU" dirty="0" smtClean="0">
                <a:latin typeface="Arial Black" pitchFamily="34" charset="0"/>
              </a:rPr>
              <a:t> нора</a:t>
            </a:r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r>
              <a:rPr lang="ru-RU" dirty="0" err="1" smtClean="0">
                <a:latin typeface="Arial Black" pitchFamily="34" charset="0"/>
              </a:rPr>
              <a:t>Ро-ро-ро</a:t>
            </a:r>
            <a:r>
              <a:rPr lang="ru-RU" dirty="0">
                <a:latin typeface="Arial Black" pitchFamily="34" charset="0"/>
              </a:rPr>
              <a:t>, </a:t>
            </a:r>
            <a:r>
              <a:rPr lang="ru-RU" dirty="0" err="1">
                <a:latin typeface="Arial Black" pitchFamily="34" charset="0"/>
              </a:rPr>
              <a:t>ро-ро-ро</a:t>
            </a:r>
            <a:r>
              <a:rPr lang="ru-RU" dirty="0">
                <a:latin typeface="Arial Black" pitchFamily="34" charset="0"/>
              </a:rPr>
              <a:t>. Потерял петух </a:t>
            </a:r>
            <a:r>
              <a:rPr lang="ru-RU" dirty="0" smtClean="0">
                <a:latin typeface="Arial Black" pitchFamily="34" charset="0"/>
              </a:rPr>
              <a:t>… перо</a:t>
            </a:r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Ур-</a:t>
            </a:r>
            <a:r>
              <a:rPr lang="ru-RU" dirty="0" err="1" smtClean="0">
                <a:latin typeface="Arial Black" pitchFamily="34" charset="0"/>
              </a:rPr>
              <a:t>ур</a:t>
            </a:r>
            <a:r>
              <a:rPr lang="ru-RU" dirty="0" smtClean="0">
                <a:latin typeface="Arial Black" pitchFamily="34" charset="0"/>
              </a:rPr>
              <a:t>-</a:t>
            </a:r>
            <a:r>
              <a:rPr lang="ru-RU" dirty="0" err="1" smtClean="0">
                <a:latin typeface="Arial Black" pitchFamily="34" charset="0"/>
              </a:rPr>
              <a:t>ур</a:t>
            </a:r>
            <a:r>
              <a:rPr lang="ru-RU" dirty="0">
                <a:latin typeface="Arial Black" pitchFamily="34" charset="0"/>
              </a:rPr>
              <a:t>. Во дворе </a:t>
            </a:r>
            <a:r>
              <a:rPr lang="ru-RU" dirty="0" smtClean="0">
                <a:latin typeface="Arial Black" pitchFamily="34" charset="0"/>
              </a:rPr>
              <a:t>кормили…  кур</a:t>
            </a:r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r>
              <a:rPr lang="ru-RU" dirty="0" err="1" smtClean="0">
                <a:latin typeface="Arial Black" pitchFamily="34" charset="0"/>
              </a:rPr>
              <a:t>Арь-арь-арь</a:t>
            </a:r>
            <a:r>
              <a:rPr lang="ru-RU" dirty="0">
                <a:latin typeface="Arial Black" pitchFamily="34" charset="0"/>
              </a:rPr>
              <a:t>. Во дворе </a:t>
            </a:r>
            <a:r>
              <a:rPr lang="ru-RU" dirty="0" smtClean="0">
                <a:latin typeface="Arial Black" pitchFamily="34" charset="0"/>
              </a:rPr>
              <a:t>висит… фонарь</a:t>
            </a:r>
            <a:r>
              <a:rPr lang="ru-RU" dirty="0">
                <a:latin typeface="Arial Black" pitchFamily="34" charset="0"/>
              </a:rPr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82" name="Picture 10" descr="http://bsccongress.com/wp-content/uploads/2016/06/red-ballon-clip-a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375" y="64363"/>
            <a:ext cx="529781" cy="1123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bsccongress.com/wp-content/uploads/2016/06/red-ballon-clip-a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373" y="-15005"/>
            <a:ext cx="529781" cy="1123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bsccongress.com/wp-content/uploads/2016/06/red-ballon-clip-ar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319" y="312738"/>
            <a:ext cx="615671" cy="1228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6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8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20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96" name="Picture 24" descr="http://www.photoshopdb.ru/vectory/images/img/sklfsvwerji0002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067" y="3727304"/>
            <a:ext cx="2501939" cy="201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26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" name="Picture 4" descr="http://prek-8.com/1stgrade/images/beach_pai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432" y="1108431"/>
            <a:ext cx="1250095" cy="12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0" name="Picture 28" descr="http://all4design.ru/uploads/images/Animals/preview/Animals_1579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8" b="19887"/>
          <a:stretch/>
        </p:blipFill>
        <p:spPr bwMode="auto">
          <a:xfrm>
            <a:off x="4771015" y="2327225"/>
            <a:ext cx="1502579" cy="988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 descr="http://photos.gograph.com/thumbs/CSP/CSP992/k1288836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616" y="3614603"/>
            <a:ext cx="1473008" cy="953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 descr="http://buysellgraphic.com/images/graphic_preview/medium/chicken_egg_22558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040" y="4502169"/>
            <a:ext cx="1123950" cy="99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4" name="Picture 32" descr="http://t2.ftcdn.net/jpg/00/55/41/05/160_F_55410541_onLvuvm8TOEkTHroTs8QXowgr3SdTD87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345" y="5714658"/>
            <a:ext cx="1143000" cy="1143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Выноска-облако 17">
            <a:hlinkClick r:id="rId10" action="ppaction://hlinksldjump"/>
          </p:cNvPr>
          <p:cNvSpPr/>
          <p:nvPr/>
        </p:nvSpPr>
        <p:spPr>
          <a:xfrm>
            <a:off x="7318796" y="109182"/>
            <a:ext cx="1584176" cy="87506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52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0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02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8" dur="5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04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8370088" y="6057160"/>
            <a:ext cx="696441" cy="800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54545" y="64363"/>
            <a:ext cx="7272808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latin typeface="Arial Black" pitchFamily="34" charset="0"/>
              </a:rPr>
              <a:t>Ры-ры-ры</a:t>
            </a:r>
            <a:r>
              <a:rPr lang="ru-RU" dirty="0">
                <a:latin typeface="Arial Black" pitchFamily="34" charset="0"/>
              </a:rPr>
              <a:t>. </a:t>
            </a:r>
            <a:r>
              <a:rPr lang="ru-RU" dirty="0" smtClean="0">
                <a:latin typeface="Arial Black" pitchFamily="34" charset="0"/>
              </a:rPr>
              <a:t>А у </a:t>
            </a:r>
            <a:r>
              <a:rPr lang="ru-RU" dirty="0">
                <a:latin typeface="Arial Black" pitchFamily="34" charset="0"/>
              </a:rPr>
              <a:t>нас в руках </a:t>
            </a:r>
            <a:r>
              <a:rPr lang="ru-RU" dirty="0" smtClean="0">
                <a:latin typeface="Arial Black" pitchFamily="34" charset="0"/>
              </a:rPr>
              <a:t>—  шары</a:t>
            </a:r>
          </a:p>
          <a:p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r>
              <a:rPr lang="ru-RU" dirty="0" err="1" smtClean="0">
                <a:latin typeface="Arial Black" pitchFamily="34" charset="0"/>
              </a:rPr>
              <a:t>Ро-ро-ро</a:t>
            </a:r>
            <a:r>
              <a:rPr lang="ru-RU" dirty="0">
                <a:latin typeface="Arial Black" pitchFamily="34" charset="0"/>
              </a:rPr>
              <a:t>. Шар упал в </a:t>
            </a:r>
            <a:r>
              <a:rPr lang="ru-RU" dirty="0" smtClean="0">
                <a:latin typeface="Arial Black" pitchFamily="34" charset="0"/>
              </a:rPr>
              <a:t>— ведро</a:t>
            </a:r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Ра-</a:t>
            </a:r>
            <a:r>
              <a:rPr lang="ru-RU" dirty="0" err="1" smtClean="0">
                <a:latin typeface="Arial Black" pitchFamily="34" charset="0"/>
              </a:rPr>
              <a:t>ра</a:t>
            </a:r>
            <a:r>
              <a:rPr lang="ru-RU" dirty="0" smtClean="0">
                <a:latin typeface="Arial Black" pitchFamily="34" charset="0"/>
              </a:rPr>
              <a:t>-</a:t>
            </a:r>
            <a:r>
              <a:rPr lang="ru-RU" dirty="0" err="1" smtClean="0">
                <a:latin typeface="Arial Black" pitchFamily="34" charset="0"/>
              </a:rPr>
              <a:t>ра</a:t>
            </a:r>
            <a:r>
              <a:rPr lang="ru-RU" dirty="0">
                <a:latin typeface="Arial Black" pitchFamily="34" charset="0"/>
              </a:rPr>
              <a:t>, </a:t>
            </a:r>
            <a:r>
              <a:rPr lang="ru-RU" dirty="0" err="1">
                <a:latin typeface="Arial Black" pitchFamily="34" charset="0"/>
              </a:rPr>
              <a:t>ра-ра-ра</a:t>
            </a:r>
            <a:r>
              <a:rPr lang="ru-RU" dirty="0">
                <a:latin typeface="Arial Black" pitchFamily="34" charset="0"/>
              </a:rPr>
              <a:t>. Вот глубокая… </a:t>
            </a:r>
            <a:r>
              <a:rPr lang="ru-RU" dirty="0" smtClean="0">
                <a:latin typeface="Arial Black" pitchFamily="34" charset="0"/>
              </a:rPr>
              <a:t> нора</a:t>
            </a:r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r>
              <a:rPr lang="ru-RU" dirty="0" err="1" smtClean="0">
                <a:latin typeface="Arial Black" pitchFamily="34" charset="0"/>
              </a:rPr>
              <a:t>Ро-ро-ро</a:t>
            </a:r>
            <a:r>
              <a:rPr lang="ru-RU" dirty="0">
                <a:latin typeface="Arial Black" pitchFamily="34" charset="0"/>
              </a:rPr>
              <a:t>, </a:t>
            </a:r>
            <a:r>
              <a:rPr lang="ru-RU" dirty="0" err="1">
                <a:latin typeface="Arial Black" pitchFamily="34" charset="0"/>
              </a:rPr>
              <a:t>ро-ро-ро</a:t>
            </a:r>
            <a:r>
              <a:rPr lang="ru-RU" dirty="0">
                <a:latin typeface="Arial Black" pitchFamily="34" charset="0"/>
              </a:rPr>
              <a:t>. Потерял петух </a:t>
            </a:r>
            <a:r>
              <a:rPr lang="ru-RU" dirty="0" smtClean="0">
                <a:latin typeface="Arial Black" pitchFamily="34" charset="0"/>
              </a:rPr>
              <a:t>… перо</a:t>
            </a:r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Ур-</a:t>
            </a:r>
            <a:r>
              <a:rPr lang="ru-RU" dirty="0" err="1" smtClean="0">
                <a:latin typeface="Arial Black" pitchFamily="34" charset="0"/>
              </a:rPr>
              <a:t>ур</a:t>
            </a:r>
            <a:r>
              <a:rPr lang="ru-RU" dirty="0" smtClean="0">
                <a:latin typeface="Arial Black" pitchFamily="34" charset="0"/>
              </a:rPr>
              <a:t>-</a:t>
            </a:r>
            <a:r>
              <a:rPr lang="ru-RU" dirty="0" err="1" smtClean="0">
                <a:latin typeface="Arial Black" pitchFamily="34" charset="0"/>
              </a:rPr>
              <a:t>ур</a:t>
            </a:r>
            <a:r>
              <a:rPr lang="ru-RU" dirty="0">
                <a:latin typeface="Arial Black" pitchFamily="34" charset="0"/>
              </a:rPr>
              <a:t>. Во дворе </a:t>
            </a:r>
            <a:r>
              <a:rPr lang="ru-RU" dirty="0" smtClean="0">
                <a:latin typeface="Arial Black" pitchFamily="34" charset="0"/>
              </a:rPr>
              <a:t>кормили…  кур</a:t>
            </a:r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r>
              <a:rPr lang="ru-RU" dirty="0" err="1" smtClean="0">
                <a:latin typeface="Arial Black" pitchFamily="34" charset="0"/>
              </a:rPr>
              <a:t>Арь-арь-арь</a:t>
            </a:r>
            <a:r>
              <a:rPr lang="ru-RU" dirty="0">
                <a:latin typeface="Arial Black" pitchFamily="34" charset="0"/>
              </a:rPr>
              <a:t>. Во дворе </a:t>
            </a:r>
            <a:r>
              <a:rPr lang="ru-RU" dirty="0" smtClean="0">
                <a:latin typeface="Arial Black" pitchFamily="34" charset="0"/>
              </a:rPr>
              <a:t>висит… фонарь</a:t>
            </a:r>
            <a:r>
              <a:rPr lang="ru-RU" dirty="0">
                <a:latin typeface="Arial Black" pitchFamily="34" charset="0"/>
              </a:rPr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82" name="Picture 10" descr="http://bsccongress.com/wp-content/uploads/2016/06/red-ballon-clip-a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375" y="64363"/>
            <a:ext cx="529781" cy="1123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bsccongress.com/wp-content/uploads/2016/06/red-ballon-clip-a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373" y="-15005"/>
            <a:ext cx="529781" cy="1123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bsccongress.com/wp-content/uploads/2016/06/red-ballon-clip-ar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319" y="312738"/>
            <a:ext cx="615671" cy="1228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6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8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20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96" name="Picture 24" descr="http://www.photoshopdb.ru/vectory/images/img/sklfsvwerji0002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067" y="3727304"/>
            <a:ext cx="2501939" cy="201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26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" name="Picture 4" descr="http://prek-8.com/1stgrade/images/beach_pai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432" y="1108431"/>
            <a:ext cx="1250095" cy="12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0" name="Picture 28" descr="http://all4design.ru/uploads/images/Animals/preview/Animals_1579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8" b="19887"/>
          <a:stretch/>
        </p:blipFill>
        <p:spPr bwMode="auto">
          <a:xfrm>
            <a:off x="4771015" y="2327225"/>
            <a:ext cx="1502579" cy="988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 descr="http://photos.gograph.com/thumbs/CSP/CSP992/k1288836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616" y="3614603"/>
            <a:ext cx="1473008" cy="953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 descr="http://buysellgraphic.com/images/graphic_preview/medium/chicken_egg_22558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040" y="4502169"/>
            <a:ext cx="1123950" cy="99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4" name="Picture 32" descr="http://t2.ftcdn.net/jpg/00/55/41/05/160_F_55410541_onLvuvm8TOEkTHroTs8QXowgr3SdTD87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345" y="5714658"/>
            <a:ext cx="1143000" cy="1143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Выноска-облако 11">
            <a:hlinkClick r:id="rId10" action="ppaction://hlinksldjump"/>
          </p:cNvPr>
          <p:cNvSpPr/>
          <p:nvPr/>
        </p:nvSpPr>
        <p:spPr>
          <a:xfrm>
            <a:off x="7318796" y="109182"/>
            <a:ext cx="1584176" cy="87506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901468" y="1187799"/>
            <a:ext cx="2045750" cy="20313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Помоги Тигре узнать, какие слова спрятаны за картинками. Произноси слова, четко выделяя звук «Р».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287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0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02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3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4" dur="5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0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8370088" y="6057160"/>
            <a:ext cx="696441" cy="800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54545" y="64363"/>
            <a:ext cx="7272808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latin typeface="Arial Black" pitchFamily="34" charset="0"/>
              </a:rPr>
              <a:t>Ры-ры-ры</a:t>
            </a:r>
            <a:r>
              <a:rPr lang="ru-RU" dirty="0">
                <a:latin typeface="Arial Black" pitchFamily="34" charset="0"/>
              </a:rPr>
              <a:t>. </a:t>
            </a:r>
            <a:r>
              <a:rPr lang="ru-RU" dirty="0" smtClean="0">
                <a:latin typeface="Arial Black" pitchFamily="34" charset="0"/>
              </a:rPr>
              <a:t>А у </a:t>
            </a:r>
            <a:r>
              <a:rPr lang="ru-RU" dirty="0">
                <a:latin typeface="Arial Black" pitchFamily="34" charset="0"/>
              </a:rPr>
              <a:t>нас в руках </a:t>
            </a:r>
            <a:r>
              <a:rPr lang="ru-RU" dirty="0" smtClean="0">
                <a:latin typeface="Arial Black" pitchFamily="34" charset="0"/>
              </a:rPr>
              <a:t>—  шары</a:t>
            </a:r>
          </a:p>
          <a:p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r>
              <a:rPr lang="ru-RU" dirty="0" err="1" smtClean="0">
                <a:latin typeface="Arial Black" pitchFamily="34" charset="0"/>
              </a:rPr>
              <a:t>Ро-ро-ро</a:t>
            </a:r>
            <a:r>
              <a:rPr lang="ru-RU" dirty="0">
                <a:latin typeface="Arial Black" pitchFamily="34" charset="0"/>
              </a:rPr>
              <a:t>. Шар упал в </a:t>
            </a:r>
            <a:r>
              <a:rPr lang="ru-RU" dirty="0" smtClean="0">
                <a:latin typeface="Arial Black" pitchFamily="34" charset="0"/>
              </a:rPr>
              <a:t>— ведро</a:t>
            </a:r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Ра-</a:t>
            </a:r>
            <a:r>
              <a:rPr lang="ru-RU" dirty="0" err="1" smtClean="0">
                <a:latin typeface="Arial Black" pitchFamily="34" charset="0"/>
              </a:rPr>
              <a:t>ра</a:t>
            </a:r>
            <a:r>
              <a:rPr lang="ru-RU" dirty="0" smtClean="0">
                <a:latin typeface="Arial Black" pitchFamily="34" charset="0"/>
              </a:rPr>
              <a:t>-</a:t>
            </a:r>
            <a:r>
              <a:rPr lang="ru-RU" dirty="0" err="1" smtClean="0">
                <a:latin typeface="Arial Black" pitchFamily="34" charset="0"/>
              </a:rPr>
              <a:t>ра</a:t>
            </a:r>
            <a:r>
              <a:rPr lang="ru-RU" dirty="0">
                <a:latin typeface="Arial Black" pitchFamily="34" charset="0"/>
              </a:rPr>
              <a:t>, </a:t>
            </a:r>
            <a:r>
              <a:rPr lang="ru-RU" dirty="0" err="1">
                <a:latin typeface="Arial Black" pitchFamily="34" charset="0"/>
              </a:rPr>
              <a:t>ра-ра-ра</a:t>
            </a:r>
            <a:r>
              <a:rPr lang="ru-RU" dirty="0">
                <a:latin typeface="Arial Black" pitchFamily="34" charset="0"/>
              </a:rPr>
              <a:t>. Вот глубокая… </a:t>
            </a:r>
            <a:r>
              <a:rPr lang="ru-RU" dirty="0" smtClean="0">
                <a:latin typeface="Arial Black" pitchFamily="34" charset="0"/>
              </a:rPr>
              <a:t> нора</a:t>
            </a:r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r>
              <a:rPr lang="ru-RU" dirty="0" err="1" smtClean="0">
                <a:latin typeface="Arial Black" pitchFamily="34" charset="0"/>
              </a:rPr>
              <a:t>Ро-ро-ро</a:t>
            </a:r>
            <a:r>
              <a:rPr lang="ru-RU" dirty="0">
                <a:latin typeface="Arial Black" pitchFamily="34" charset="0"/>
              </a:rPr>
              <a:t>, </a:t>
            </a:r>
            <a:r>
              <a:rPr lang="ru-RU" dirty="0" err="1">
                <a:latin typeface="Arial Black" pitchFamily="34" charset="0"/>
              </a:rPr>
              <a:t>ро-ро-ро</a:t>
            </a:r>
            <a:r>
              <a:rPr lang="ru-RU" dirty="0">
                <a:latin typeface="Arial Black" pitchFamily="34" charset="0"/>
              </a:rPr>
              <a:t>. Потерял петух </a:t>
            </a:r>
            <a:r>
              <a:rPr lang="ru-RU" dirty="0" smtClean="0">
                <a:latin typeface="Arial Black" pitchFamily="34" charset="0"/>
              </a:rPr>
              <a:t>… перо</a:t>
            </a:r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Ур-</a:t>
            </a:r>
            <a:r>
              <a:rPr lang="ru-RU" dirty="0" err="1" smtClean="0">
                <a:latin typeface="Arial Black" pitchFamily="34" charset="0"/>
              </a:rPr>
              <a:t>ур</a:t>
            </a:r>
            <a:r>
              <a:rPr lang="ru-RU" dirty="0" smtClean="0">
                <a:latin typeface="Arial Black" pitchFamily="34" charset="0"/>
              </a:rPr>
              <a:t>-</a:t>
            </a:r>
            <a:r>
              <a:rPr lang="ru-RU" dirty="0" err="1" smtClean="0">
                <a:latin typeface="Arial Black" pitchFamily="34" charset="0"/>
              </a:rPr>
              <a:t>ур</a:t>
            </a:r>
            <a:r>
              <a:rPr lang="ru-RU" dirty="0">
                <a:latin typeface="Arial Black" pitchFamily="34" charset="0"/>
              </a:rPr>
              <a:t>. Во дворе </a:t>
            </a:r>
            <a:r>
              <a:rPr lang="ru-RU" dirty="0" smtClean="0">
                <a:latin typeface="Arial Black" pitchFamily="34" charset="0"/>
              </a:rPr>
              <a:t>кормили…  кур</a:t>
            </a:r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r>
              <a:rPr lang="ru-RU" dirty="0" err="1" smtClean="0">
                <a:latin typeface="Arial Black" pitchFamily="34" charset="0"/>
              </a:rPr>
              <a:t>Арь-арь-арь</a:t>
            </a:r>
            <a:r>
              <a:rPr lang="ru-RU" dirty="0">
                <a:latin typeface="Arial Black" pitchFamily="34" charset="0"/>
              </a:rPr>
              <a:t>. Во дворе </a:t>
            </a:r>
            <a:r>
              <a:rPr lang="ru-RU" dirty="0" smtClean="0">
                <a:latin typeface="Arial Black" pitchFamily="34" charset="0"/>
              </a:rPr>
              <a:t>висит… фонарь</a:t>
            </a:r>
            <a:r>
              <a:rPr lang="ru-RU" dirty="0">
                <a:latin typeface="Arial Black" pitchFamily="34" charset="0"/>
              </a:rPr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82" name="Picture 10" descr="http://bsccongress.com/wp-content/uploads/2016/06/red-ballon-clip-a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375" y="64363"/>
            <a:ext cx="529781" cy="1123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bsccongress.com/wp-content/uploads/2016/06/red-ballon-clip-a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373" y="-15005"/>
            <a:ext cx="529781" cy="1123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bsccongress.com/wp-content/uploads/2016/06/red-ballon-clip-ar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319" y="312738"/>
            <a:ext cx="615671" cy="1228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6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8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20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96" name="Picture 24" descr="http://www.photoshopdb.ru/vectory/images/img/sklfsvwerji0002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067" y="3727304"/>
            <a:ext cx="2501939" cy="201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26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" name="Picture 4" descr="http://prek-8.com/1stgrade/images/beach_pai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061" y="1103038"/>
            <a:ext cx="1250095" cy="12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0" name="Picture 28" descr="http://all4design.ru/uploads/images/Animals/preview/Animals_1579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8" b="19887"/>
          <a:stretch/>
        </p:blipFill>
        <p:spPr bwMode="auto">
          <a:xfrm>
            <a:off x="4771015" y="2327225"/>
            <a:ext cx="1502579" cy="988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 descr="http://photos.gograph.com/thumbs/CSP/CSP992/k1288836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616" y="3614603"/>
            <a:ext cx="1473008" cy="953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 descr="http://buysellgraphic.com/images/graphic_preview/medium/chicken_egg_22558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040" y="4502169"/>
            <a:ext cx="1123950" cy="99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4" name="Picture 32" descr="http://t2.ftcdn.net/jpg/00/55/41/05/160_F_55410541_onLvuvm8TOEkTHroTs8QXowgr3SdTD87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345" y="5714658"/>
            <a:ext cx="1143000" cy="1143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Выноска-облако 17"/>
          <p:cNvSpPr/>
          <p:nvPr/>
        </p:nvSpPr>
        <p:spPr>
          <a:xfrm>
            <a:off x="7318796" y="109182"/>
            <a:ext cx="1584176" cy="87506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52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0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02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3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4" dur="5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0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28" name="Picture 60" descr="http://phototusya.narod.ru/m009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80000"/>
                    </a14:imgEffect>
                    <a14:imgEffect>
                      <a14:colorTemperature colorTemp="5125"/>
                    </a14:imgEffect>
                    <a14:imgEffect>
                      <a14:saturation sat="45000"/>
                    </a14:imgEffect>
                    <a14:imgEffect>
                      <a14:brightnessContrast bright="37000" contrast="-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4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8447559" y="6057160"/>
            <a:ext cx="696441" cy="800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AutoShape 4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6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8" descr="https://cdn.pixabay.com/photo/2016/04/01/12/07/bucket-1300543__340.png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20" descr="https://cdn.pixabay.com/photo/2016/04/01/12/07/bucket-1300543__340.png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32" descr="https://secure.iherb.com/statimgs/KateOs_1.png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38" descr="https://img-fotki.yandex.ru/get/16146/47407354.14d4/0_1e38a8_9c62300a_S.png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40" descr="https://img-fotki.yandex.ru/get/16146/47407354.14d4/0_1e38a8_9c62300a_S.png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212" name="Picture 44" descr="http://www.playcast.ru/uploads/2014/08/04/942108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2619769"/>
            <a:ext cx="1600200" cy="128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14" name="Picture 46" descr="http://img0.liveinternet.ru/images/attach/d/1/131/935/131935238_0_106ad1_a75a57bc_M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32" y="4182244"/>
            <a:ext cx="1438274" cy="1081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16" name="Picture 48" descr="http://fs37.www.ex.ua/show/156440029/156440029.png?10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60" y="5462926"/>
            <a:ext cx="1697809" cy="118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22" name="Picture 54" descr="http://www.tdprostor39.ru/upload/iblock/714/7147e2a975bce02e6c4759245fa4d798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707" y="2423734"/>
            <a:ext cx="1899971" cy="1552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6" descr="http://pngimg.com/upload/raspberry_PNG5043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175" y="1145380"/>
            <a:ext cx="1513834" cy="125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8" descr="http://images.clipartpanda.com/cranberry-clipart-berries_clipart_cranberries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137" y="4487061"/>
            <a:ext cx="1600332" cy="137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0" descr="http://img-fotki.yandex.ru/get/9264/47407354.d4c/0_15413f_f97c7ff9_orig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99" y="79102"/>
            <a:ext cx="1859787" cy="106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4" descr="http://clipartmania.ru/uploads/gallery/main/356/strawberries-34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18" y="1227138"/>
            <a:ext cx="1517301" cy="135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6" descr="http://getupme.ru/sites/default/files/image/vote-answer/1997/2014/03/02/oslik_ia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917" y="4151532"/>
            <a:ext cx="2967083" cy="222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8" descr="http://www.magicalears.com/clipart/Winnie%20the%20Pooh%20and%20Friends/Tigger/tigger004.gi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469" y="1145380"/>
            <a:ext cx="1991531" cy="297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0" descr="http://flora1.ru/wa-data/public/shop/products/54/08/854/images/272/272.750x0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803" y="424198"/>
            <a:ext cx="261750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0" descr="http://flora1.ru/wa-data/public/shop/products/54/08/854/images/272/272.750x0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667" y="3505251"/>
            <a:ext cx="261750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Выноска-облако 17">
            <a:hlinkClick r:id="rId16" action="ppaction://hlinksldjump"/>
          </p:cNvPr>
          <p:cNvSpPr/>
          <p:nvPr/>
        </p:nvSpPr>
        <p:spPr>
          <a:xfrm>
            <a:off x="7276748" y="182724"/>
            <a:ext cx="1619672" cy="73961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23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7.40741E-7 C 0.08785 -0.03773 0.1816 -0.00856 0.27101 0.0044 C 0.28299 0.00949 0.29653 0.01111 0.30816 0.01736 C 0.32101 0.02431 0.33334 0.03009 0.34688 0.03449 C 0.35469 0.03982 0.36337 0.0419 0.37101 0.04745 C 0.38768 0.05972 0.37465 0.05347 0.38559 0.0581 C 0.40122 0.07384 0.41962 0.08542 0.43715 0.09699 C 0.44028 0.09884 0.44219 0.10324 0.44514 0.10533 C 0.44965 0.10903 0.45521 0.11019 0.45972 0.11389 C 0.47188 0.12384 0.46094 0.11829 0.47101 0.12245 C 0.48108 0.13264 0.4908 0.14236 0.5033 0.1463 C 0.51615 0.15509 0.525 0.15278 0.54045 0.15278 " pathEditMode="relative" ptsTypes="fffffffffffA">
                                      <p:cBhvr>
                                        <p:cTn id="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73472E-18 C 0.00052 0.00996 0.00017 0.02014 0.00156 0.0301 C 0.00191 0.03264 0.00382 0.03426 0.00486 0.03658 C 0.01267 0.0551 0.02257 0.07084 0.03386 0.08588 C 0.0408 0.09514 0.04566 0.10741 0.05313 0.11598 C 0.05938 0.12315 0.06667 0.12963 0.07257 0.1375 C 0.0783 0.14514 0.08351 0.15463 0.09028 0.16112 C 0.10538 0.17547 0.1217 0.18843 0.13715 0.20209 C 0.14271 0.20718 0.14931 0.20996 0.15486 0.21505 C 0.16788 0.22663 0.18056 0.23982 0.19358 0.25163 C 0.19931 0.25695 0.20278 0.26135 0.20955 0.26436 C 0.21736 0.275 0.22917 0.2801 0.23872 0.28797 C 0.25226 0.29908 0.26632 0.30857 0.28056 0.31829 C 0.29254 0.32663 0.30295 0.33542 0.31615 0.33959 C 0.32587 0.34838 0.33785 0.35301 0.34844 0.35903 C 0.3507 0.36019 0.35261 0.36227 0.35486 0.36343 C 0.35781 0.36505 0.36424 0.3676 0.36424 0.3676 C 0.3757 0.37778 0.38906 0.3838 0.40156 0.39121 C 0.41545 0.39954 0.41632 0.40348 0.43386 0.40625 C 0.45747 0.41922 0.48038 0.42917 0.50625 0.43218 C 0.53924 0.4301 0.52795 0.4301 0.54011 0.4301 " pathEditMode="relative" ptsTypes="ffffffffffffffffffffA">
                                      <p:cBhvr>
                                        <p:cTn id="1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 vol="11000"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7 C 0.00573 0.00995 0.01163 0.01898 0.01944 0.02593 C 0.02048 0.02801 0.02135 0.03032 0.02257 0.03241 C 0.02396 0.03472 0.02621 0.03634 0.02743 0.03889 C 0.03385 0.05162 0.01753 0.04444 0.03871 0.0625 C 0.04653 0.06921 0.04965 0.07546 0.05486 0.08611 C 0.05833 0.09329 0.0592 0.09931 0.06128 0.10764 C 0.06423 0.11968 0.07014 0.1331 0.0743 0.14421 C 0.07951 0.1581 0.08351 0.17153 0.09201 0.18287 C 0.09444 0.19259 0.09896 0.20023 0.1033 0.20856 C 0.10712 0.21597 0.1092 0.225 0.11302 0.23241 C 0.11545 0.24259 0.12066 0.25069 0.1243 0.26019 C 0.12569 0.26366 0.12587 0.26782 0.12743 0.27106 C 0.12864 0.27361 0.1309 0.275 0.13229 0.27755 C 0.14305 0.29745 0.15139 0.32014 0.16458 0.33773 C 0.17274 0.35995 0.18889 0.37477 0.2033 0.38935 C 0.20573 0.3919 0.20851 0.39421 0.21128 0.39583 C 0.21441 0.39769 0.22101 0.4 0.22101 0.4 C 0.23489 0.41227 0.25312 0.41921 0.26944 0.42153 C 0.27083 0.42199 0.28107 0.42523 0.28229 0.42593 C 0.29479 0.4331 0.27986 0.42755 0.29201 0.43241 C 0.30121 0.43588 0.31024 0.43958 0.31944 0.44306 C 0.32743 0.44606 0.34357 0.44954 0.34357 0.44954 C 0.35764 0.44745 0.36857 0.44144 0.38229 0.43889 C 0.38767 0.43634 0.38542 0.43657 0.38871 0.43657 " pathEditMode="relative" ptsTypes="ffffffffffffffffffffffffA">
                                      <p:cBhvr>
                                        <p:cTn id="1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2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96296E-6 C 0.01389 -0.00602 0.05052 -0.00047 0.06945 -0.00209 C 0.08733 -0.00718 0.10313 -0.02153 0.11945 -0.03218 C 0.12986 -0.03889 0.1375 -0.0507 0.14844 -0.05602 C 0.15955 -0.07037 0.17344 -0.07385 0.18715 -0.08172 C 0.20035 -0.08935 0.21493 -0.0963 0.22917 -0.09885 C 0.24566 -0.10695 0.26372 -0.1125 0.28073 -0.11829 C 0.30191 -0.12547 0.3224 -0.13658 0.34358 -0.14422 C 0.34948 -0.14931 0.36615 -0.16713 0.37257 -0.16991 C 0.3842 -0.1801 0.37847 -0.17732 0.38872 -0.18056 C 0.39844 -0.18935 0.40087 -0.18843 0.40972 -0.1956 C 0.41476 -0.19954 0.41823 -0.19931 0.42083 -0.20116 C 0.42344 -0.20301 0.42379 -0.20463 0.42587 -0.20648 C 0.42743 -0.20787 0.43195 -0.21088 0.43368 -0.21204 C 0.43524 -0.21297 0.43403 -0.21181 0.43559 -0.21297 C 0.43906 -0.21551 0.54497 -0.20139 0.54497 -0.20116 " pathEditMode="relative" rAng="0" ptsTypes="fffffffffffaffff">
                                      <p:cBhvr>
                                        <p:cTn id="21" dur="2000" fill="hold"/>
                                        <p:tgtEl>
                                          <p:spTgt spid="7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40" y="-1078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0.00185 C -0.0007 0.00972 0.00017 0.01852 0.00364 0.02546 C 0.01337 0.04537 0.04375 0.06967 0.0585 0.08356 C 0.0651 0.08958 0.06875 0.09745 0.07621 0.10069 C 0.07986 0.10439 0.08403 0.10717 0.0875 0.11134 C 0.09844 0.12453 0.10364 0.13472 0.11805 0.13935 C 0.12969 0.15 0.14236 0.15555 0.15521 0.16296 C 0.16163 0.16666 0.16632 0.17477 0.17291 0.17801 C 0.18507 0.18379 0.19583 0.19352 0.2085 0.19745 C 0.21632 0.20486 0.22344 0.20949 0.23264 0.2125 C 0.24132 0.22037 0.25156 0.22639 0.26163 0.22963 C 0.26892 0.23449 0.2776 0.24027 0.2842 0.24699 C 0.296 0.25879 0.28489 0.2537 0.29705 0.25764 C 0.31076 0.26852 0.32482 0.27801 0.33906 0.28773 C 0.34114 0.28912 0.34323 0.2912 0.34548 0.29213 C 0.34878 0.29352 0.35521 0.29629 0.35521 0.29652 C 0.35035 0.29699 0.34062 0.29861 0.34062 0.29884 " pathEditMode="relative" rAng="0" ptsTypes="ffffffffffffffffA">
                                      <p:cBhvr>
                                        <p:cTn id="26" dur="2000" fill="hold"/>
                                        <p:tgtEl>
                                          <p:spTgt spid="7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99" y="1483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2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01 0.04259 C 0.03334 0.04005 0.04427 0.0338 0.0566 0.02963 C 0.07084 0.025 0.08577 0.02361 0.10018 0.01898 C 0.10625 0.01319 0.11268 0.01273 0.11945 0.0081 C 0.12222 0.00625 0.125 0.00393 0.12761 0.00162 C 0.12917 0.00023 0.13056 -0.00139 0.13229 -0.00255 C 0.14097 -0.00857 0.15104 -0.01181 0.15972 -0.01759 C 0.16806 -0.02315 0.17327 -0.03171 0.18229 -0.03495 C 0.19618 -0.0463 0.21372 -0.06412 0.22917 -0.06921 C 0.24219 -0.07986 0.26268 -0.09259 0.27761 -0.09722 C 0.29531 -0.11389 0.31528 -0.12778 0.33559 -0.1382 C 0.34184 -0.14144 0.34913 -0.1419 0.35486 -0.14676 C 0.37761 -0.1669 0.40643 -0.17778 0.43056 -0.19607 C 0.43768 -0.20139 0.44236 -0.20926 0.44844 -0.21551 C 0.45521 -0.22269 0.46754 -0.23033 0.47413 -0.23912 C 0.47674 -0.24236 0.4783 -0.24676 0.48073 -0.25 C 0.48403 -0.2544 0.48854 -0.25671 0.49202 -0.26065 C 0.50035 -0.27014 0.50851 -0.28033 0.51788 -0.28866 C 0.52361 -0.30116 0.53125 -0.31482 0.54045 -0.32315 C 0.5467 -0.33519 0.55365 -0.34514 0.55955 -0.35741 C 0.56511 -0.36875 0.56459 -0.3838 0.56771 -0.39607 C 0.5717 -0.41181 0.57084 -0.39375 0.57084 -0.40903 " pathEditMode="relative" rAng="0" ptsTypes="fffffffffffffffffffffA">
                                      <p:cBhvr>
                                        <p:cTn id="31" dur="2000" fill="hold"/>
                                        <p:tgtEl>
                                          <p:spTgt spid="7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35" y="-2273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5.18519E-6 C 0.12881 -0.00092 0.22222 0.02154 0.33229 -0.02569 C 0.33802 -0.03101 0.34496 -0.03564 0.35156 -0.03865 C 0.36197 -0.04768 0.35867 -0.04328 0.36284 -0.04953 " pathEditMode="relative" ptsTypes="fffA">
                                      <p:cBhvr>
                                        <p:cTn id="3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0.00208 C 0.01702 0.02801 0.04566 0.00856 0.07118 0.02014 C 0.08629 0.03009 0.07553 0.01389 0.08889 0.01366 C 0.1007 0.01111 0.12848 0.00787 0.14219 0.00509 C 0.15018 0.00787 0.1632 -0.00556 0.17118 -0.00347 C 0.17934 -0.00417 0.17674 -0.00486 0.18403 -0.00995 C 0.19132 -0.01505 0.20573 -0.02639 0.21511 -0.03356 C 0.22553 -0.03866 0.23021 -0.04514 0.24063 -0.05301 C 0.25105 -0.06088 0.26684 -0.06898 0.27796 -0.08079 C 0.28872 -0.08542 0.29809 -0.11343 0.30695 -0.12384 C 0.3099 -0.12731 0.32969 -0.15556 0.33282 -0.15833 C 0.33438 -0.15972 0.37309 -0.18634 0.37309 -0.18611 C 0.38438 -0.19167 0.38091 -0.20023 0.39063 -0.20995 C 0.39671 -0.21713 0.40452 -0.22477 0.4099 -0.2294 C 0.41528 -0.23403 0.41928 -0.23542 0.42275 -0.23796 C 0.42622 -0.24051 0.40452 -0.1912 0.43125 -0.24421 C 0.45799 -0.29722 0.55122 -0.49097 0.58282 -0.55602 " pathEditMode="relative" rAng="0" ptsTypes="ffaffafaffffaaaaf">
                                      <p:cBhvr>
                                        <p:cTn id="41" dur="2000" fill="hold"/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15" y="-2608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1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28" name="Picture 60" descr="http://phototusya.narod.ru/m009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80000"/>
                    </a14:imgEffect>
                    <a14:imgEffect>
                      <a14:colorTemperature colorTemp="5125"/>
                    </a14:imgEffect>
                    <a14:imgEffect>
                      <a14:saturation sat="45000"/>
                    </a14:imgEffect>
                    <a14:imgEffect>
                      <a14:brightnessContrast bright="37000" contrast="-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4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8447559" y="6057160"/>
            <a:ext cx="696441" cy="800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AutoShape 4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6" descr="https://cdn.pixabay.com/photo/2016/04/01/12/07/bucket-1300543__180.pn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8" descr="https://cdn.pixabay.com/photo/2016/04/01/12/07/bucket-1300543__340.png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20" descr="https://cdn.pixabay.com/photo/2016/04/01/12/07/bucket-1300543__340.png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32" descr="https://secure.iherb.com/statimgs/KateOs_1.png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38" descr="https://img-fotki.yandex.ru/get/16146/47407354.14d4/0_1e38a8_9c62300a_S.png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40" descr="https://img-fotki.yandex.ru/get/16146/47407354.14d4/0_1e38a8_9c62300a_S.png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212" name="Picture 44" descr="http://www.playcast.ru/uploads/2014/08/04/942108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2619769"/>
            <a:ext cx="1600200" cy="128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14" name="Picture 46" descr="http://img0.liveinternet.ru/images/attach/d/1/131/935/131935238_0_106ad1_a75a57bc_M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32" y="4182244"/>
            <a:ext cx="1438274" cy="1081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16" name="Picture 48" descr="http://fs37.www.ex.ua/show/156440029/156440029.png?10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60" y="5462926"/>
            <a:ext cx="1697809" cy="118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22" name="Picture 54" descr="http://www.tdprostor39.ru/upload/iblock/714/7147e2a975bce02e6c4759245fa4d798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707" y="2423734"/>
            <a:ext cx="1899971" cy="1552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6" descr="http://pngimg.com/upload/raspberry_PNG5043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175" y="1145380"/>
            <a:ext cx="1513834" cy="125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8" descr="http://images.clipartpanda.com/cranberry-clipart-berries_clipart_cranberries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137" y="4487061"/>
            <a:ext cx="1600332" cy="137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0" descr="http://img-fotki.yandex.ru/get/9264/47407354.d4c/0_15413f_f97c7ff9_orig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99" y="79102"/>
            <a:ext cx="1859787" cy="106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4" descr="http://clipartmania.ru/uploads/gallery/main/356/strawberries-34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18" y="1227138"/>
            <a:ext cx="1517301" cy="135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6" descr="http://getupme.ru/sites/default/files/image/vote-answer/1997/2014/03/02/oslik_ia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917" y="4151532"/>
            <a:ext cx="2967083" cy="222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8" descr="http://www.magicalears.com/clipart/Winnie%20the%20Pooh%20and%20Friends/Tigger/tigger004.gi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469" y="1153263"/>
            <a:ext cx="1991531" cy="297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0" descr="http://flora1.ru/wa-data/public/shop/products/54/08/854/images/272/272.750x0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803" y="424198"/>
            <a:ext cx="261750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0" descr="http://flora1.ru/wa-data/public/shop/products/54/08/854/images/272/272.750x0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667" y="3505251"/>
            <a:ext cx="261750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Выноска-облако 17">
            <a:hlinkClick r:id="rId16" action="ppaction://hlinksldjump"/>
          </p:cNvPr>
          <p:cNvSpPr/>
          <p:nvPr/>
        </p:nvSpPr>
        <p:spPr>
          <a:xfrm>
            <a:off x="7276748" y="182724"/>
            <a:ext cx="1619672" cy="73961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бъект 3"/>
          <p:cNvSpPr txBox="1">
            <a:spLocks noGrp="1"/>
          </p:cNvSpPr>
          <p:nvPr>
            <p:ph idx="1"/>
          </p:nvPr>
        </p:nvSpPr>
        <p:spPr>
          <a:xfrm>
            <a:off x="4690803" y="997509"/>
            <a:ext cx="3034680" cy="181588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sz="1400" dirty="0" smtClean="0"/>
              <a:t>Тигра и Ослик И-а поссорились из-за того, что не могут поделить ягоды пополам. Помоги героям помириться. Отдай все ягоды, содержащие в названии звук «Р» или «РЬ», Тигре, а ягоды, в названии которых есть звук «Л» или «ЛЬ», Ослику И-а.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092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7.40741E-7 C 0.08785 -0.03773 0.1816 -0.00856 0.27101 0.0044 C 0.28299 0.00949 0.29653 0.01111 0.30816 0.01736 C 0.32101 0.02431 0.33334 0.03009 0.34688 0.03449 C 0.35469 0.03982 0.36337 0.0419 0.37101 0.04745 C 0.38768 0.05972 0.37465 0.05347 0.38559 0.0581 C 0.40122 0.07384 0.41962 0.08542 0.43715 0.09699 C 0.44028 0.09884 0.44219 0.10324 0.44514 0.10533 C 0.44965 0.10903 0.45521 0.11019 0.45972 0.11389 C 0.47188 0.12384 0.46094 0.11829 0.47101 0.12245 C 0.48108 0.13264 0.4908 0.14236 0.5033 0.1463 C 0.51615 0.15509 0.525 0.15278 0.54045 0.15278 " pathEditMode="relative" ptsTypes="fffffffffffA">
                                      <p:cBhvr>
                                        <p:cTn id="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73472E-18 C 0.00052 0.00996 0.00017 0.02014 0.00156 0.0301 C 0.00191 0.03264 0.00382 0.03426 0.00486 0.03658 C 0.01267 0.0551 0.02257 0.07084 0.03386 0.08588 C 0.0408 0.09514 0.04566 0.10741 0.05313 0.11598 C 0.05938 0.12315 0.06667 0.12963 0.07257 0.1375 C 0.0783 0.14514 0.08351 0.15463 0.09028 0.16112 C 0.10538 0.17547 0.1217 0.18843 0.13715 0.20209 C 0.14271 0.20718 0.14931 0.20996 0.15486 0.21505 C 0.16788 0.22663 0.18056 0.23982 0.19358 0.25163 C 0.19931 0.25695 0.20278 0.26135 0.20955 0.26436 C 0.21736 0.275 0.22917 0.2801 0.23872 0.28797 C 0.25226 0.29908 0.26632 0.30857 0.28056 0.31829 C 0.29254 0.32663 0.30295 0.33542 0.31615 0.33959 C 0.32587 0.34838 0.33785 0.35301 0.34844 0.35903 C 0.3507 0.36019 0.35261 0.36227 0.35486 0.36343 C 0.35781 0.36505 0.36424 0.3676 0.36424 0.3676 C 0.3757 0.37778 0.38906 0.3838 0.40156 0.39121 C 0.41545 0.39954 0.41632 0.40348 0.43386 0.40625 C 0.45747 0.41922 0.48038 0.42917 0.50625 0.43218 C 0.53924 0.4301 0.52795 0.4301 0.54011 0.4301 " pathEditMode="relative" ptsTypes="ffffffffffffffffffffA">
                                      <p:cBhvr>
                                        <p:cTn id="1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 vol="11000"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7 C 0.00573 0.00995 0.01163 0.01898 0.01944 0.02593 C 0.02048 0.02801 0.02135 0.03032 0.02257 0.03241 C 0.02396 0.03472 0.02621 0.03634 0.02743 0.03889 C 0.03385 0.05162 0.01753 0.04444 0.03871 0.0625 C 0.04653 0.06921 0.04965 0.07546 0.05486 0.08611 C 0.05833 0.09329 0.0592 0.09931 0.06128 0.10764 C 0.06423 0.11968 0.07014 0.1331 0.0743 0.14421 C 0.07951 0.1581 0.08351 0.17153 0.09201 0.18287 C 0.09444 0.19259 0.09896 0.20023 0.1033 0.20856 C 0.10712 0.21597 0.1092 0.225 0.11302 0.23241 C 0.11545 0.24259 0.12066 0.25069 0.1243 0.26019 C 0.12569 0.26366 0.12587 0.26782 0.12743 0.27106 C 0.12864 0.27361 0.1309 0.275 0.13229 0.27755 C 0.14305 0.29745 0.15139 0.32014 0.16458 0.33773 C 0.17274 0.35995 0.18889 0.37477 0.2033 0.38935 C 0.20573 0.3919 0.20851 0.39421 0.21128 0.39583 C 0.21441 0.39769 0.22101 0.4 0.22101 0.4 C 0.23489 0.41227 0.25312 0.41921 0.26944 0.42153 C 0.27083 0.42199 0.28107 0.42523 0.28229 0.42593 C 0.29479 0.4331 0.27986 0.42755 0.29201 0.43241 C 0.30121 0.43588 0.31024 0.43958 0.31944 0.44306 C 0.32743 0.44606 0.34357 0.44954 0.34357 0.44954 C 0.35764 0.44745 0.36857 0.44144 0.38229 0.43889 C 0.38767 0.43634 0.38542 0.43657 0.38871 0.43657 " pathEditMode="relative" ptsTypes="ffffffffffffffffffffffffA">
                                      <p:cBhvr>
                                        <p:cTn id="1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2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96296E-6 C 0.01389 -0.00602 0.05052 -0.00047 0.06945 -0.00209 C 0.08733 -0.00718 0.10313 -0.02153 0.11945 -0.03218 C 0.12986 -0.03889 0.1375 -0.0507 0.14844 -0.05602 C 0.15955 -0.07037 0.17344 -0.07385 0.18715 -0.08172 C 0.20035 -0.08935 0.21493 -0.0963 0.22917 -0.09885 C 0.24566 -0.10695 0.26372 -0.1125 0.28073 -0.11829 C 0.30191 -0.12547 0.3224 -0.13658 0.34358 -0.14422 C 0.34948 -0.14931 0.36615 -0.16713 0.37257 -0.16991 C 0.3842 -0.1801 0.37847 -0.17732 0.38872 -0.18056 C 0.39844 -0.18935 0.40087 -0.18843 0.40972 -0.1956 C 0.41476 -0.19954 0.41823 -0.19931 0.42083 -0.20116 C 0.42344 -0.20301 0.42379 -0.20463 0.42587 -0.20648 C 0.42743 -0.20787 0.43195 -0.21088 0.43368 -0.21204 C 0.43524 -0.21297 0.43403 -0.21181 0.43559 -0.21297 C 0.43906 -0.21551 0.54497 -0.20139 0.54497 -0.20116 " pathEditMode="relative" rAng="0" ptsTypes="fffffffffffaffff">
                                      <p:cBhvr>
                                        <p:cTn id="21" dur="2000" fill="hold"/>
                                        <p:tgtEl>
                                          <p:spTgt spid="7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40" y="-1078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0.00185 C -0.0007 0.00972 0.00017 0.01852 0.00364 0.02546 C 0.01337 0.04537 0.04375 0.06967 0.0585 0.08356 C 0.0651 0.08958 0.06875 0.09745 0.07621 0.10069 C 0.07986 0.10439 0.08403 0.10717 0.0875 0.11134 C 0.09844 0.12453 0.10364 0.13472 0.11805 0.13935 C 0.12969 0.15 0.14236 0.15555 0.15521 0.16296 C 0.16163 0.16666 0.16632 0.17477 0.17291 0.17801 C 0.18507 0.18379 0.19583 0.19352 0.2085 0.19745 C 0.21632 0.20486 0.22344 0.20949 0.23264 0.2125 C 0.24132 0.22037 0.25156 0.22639 0.26163 0.22963 C 0.26892 0.23449 0.2776 0.24027 0.2842 0.24699 C 0.296 0.25879 0.28489 0.2537 0.29705 0.25764 C 0.31076 0.26852 0.32482 0.27801 0.33906 0.28773 C 0.34114 0.28912 0.34323 0.2912 0.34548 0.29213 C 0.34878 0.29352 0.35521 0.29629 0.35521 0.29652 C 0.35035 0.29699 0.34062 0.29861 0.34062 0.29884 " pathEditMode="relative" rAng="0" ptsTypes="ffffffffffffffffA">
                                      <p:cBhvr>
                                        <p:cTn id="26" dur="2000" fill="hold"/>
                                        <p:tgtEl>
                                          <p:spTgt spid="7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99" y="1483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2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01 0.04259 C 0.03334 0.04005 0.04427 0.0338 0.0566 0.02963 C 0.07084 0.025 0.08577 0.02361 0.10018 0.01898 C 0.10625 0.01319 0.11268 0.01273 0.11945 0.0081 C 0.12222 0.00625 0.125 0.00393 0.12761 0.00162 C 0.12917 0.00023 0.13056 -0.00139 0.13229 -0.00255 C 0.14097 -0.00857 0.15104 -0.01181 0.15972 -0.01759 C 0.16806 -0.02315 0.17327 -0.03171 0.18229 -0.03495 C 0.19618 -0.0463 0.21372 -0.06412 0.22917 -0.06921 C 0.24219 -0.07986 0.26268 -0.09259 0.27761 -0.09722 C 0.29531 -0.11389 0.31528 -0.12778 0.33559 -0.1382 C 0.34184 -0.14144 0.34913 -0.1419 0.35486 -0.14676 C 0.37761 -0.1669 0.40643 -0.17778 0.43056 -0.19607 C 0.43768 -0.20139 0.44236 -0.20926 0.44844 -0.21551 C 0.45521 -0.22269 0.46754 -0.23033 0.47413 -0.23912 C 0.47674 -0.24236 0.4783 -0.24676 0.48073 -0.25 C 0.48403 -0.2544 0.48854 -0.25671 0.49202 -0.26065 C 0.50035 -0.27014 0.50851 -0.28033 0.51788 -0.28866 C 0.52361 -0.30116 0.53125 -0.31482 0.54045 -0.32315 C 0.5467 -0.33519 0.55365 -0.34514 0.55955 -0.35741 C 0.56511 -0.36875 0.56459 -0.3838 0.56771 -0.39607 C 0.5717 -0.41181 0.57084 -0.39375 0.57084 -0.40903 " pathEditMode="relative" rAng="0" ptsTypes="fffffffffffffffffffffA">
                                      <p:cBhvr>
                                        <p:cTn id="31" dur="2000" fill="hold"/>
                                        <p:tgtEl>
                                          <p:spTgt spid="7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35" y="-2273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5.18519E-6 C 0.12881 -0.00092 0.22222 0.02154 0.33229 -0.02569 C 0.33802 -0.03101 0.34496 -0.03564 0.35156 -0.03865 C 0.36197 -0.04768 0.35867 -0.04328 0.36284 -0.04953 " pathEditMode="relative" ptsTypes="fffA">
                                      <p:cBhvr>
                                        <p:cTn id="3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0.00208 C 0.01702 0.02801 0.04566 0.00856 0.07118 0.02014 C 0.08629 0.03009 0.07553 0.01389 0.08889 0.01366 C 0.1007 0.01111 0.12848 0.00787 0.14219 0.00509 C 0.15018 0.00787 0.1632 -0.00556 0.17118 -0.00347 C 0.17934 -0.00417 0.17674 -0.00486 0.18403 -0.00995 C 0.19132 -0.01505 0.20573 -0.02639 0.21511 -0.03356 C 0.22553 -0.03866 0.23021 -0.04514 0.24063 -0.05301 C 0.25105 -0.06088 0.26684 -0.06898 0.27796 -0.08079 C 0.28872 -0.08542 0.29809 -0.11343 0.30695 -0.12384 C 0.3099 -0.12731 0.32969 -0.15556 0.33282 -0.15833 C 0.33438 -0.15972 0.37309 -0.18634 0.37309 -0.18611 C 0.38438 -0.19167 0.38091 -0.20023 0.39063 -0.20995 C 0.39671 -0.21713 0.40452 -0.22477 0.4099 -0.2294 C 0.41528 -0.23403 0.41928 -0.23542 0.42275 -0.23796 C 0.42622 -0.24051 0.40452 -0.1912 0.43125 -0.24421 C 0.45799 -0.29722 0.55122 -0.49097 0.58282 -0.55602 " pathEditMode="relative" rAng="0" ptsTypes="ffaffafaffffaaaaf">
                                      <p:cBhvr>
                                        <p:cTn id="41" dur="2000" fill="hold"/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15" y="-2608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1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273</Words>
  <Application>Microsoft Office PowerPoint</Application>
  <PresentationFormat>Экран (4:3)</PresentationFormat>
  <Paragraphs>77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С ТИГРОЙ</dc:title>
  <dc:creator>Анна</dc:creator>
  <cp:lastModifiedBy>Саша</cp:lastModifiedBy>
  <cp:revision>30</cp:revision>
  <dcterms:created xsi:type="dcterms:W3CDTF">2016-12-18T09:07:11Z</dcterms:created>
  <dcterms:modified xsi:type="dcterms:W3CDTF">2016-12-20T17:31:15Z</dcterms:modified>
</cp:coreProperties>
</file>