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7" r:id="rId2"/>
    <p:sldId id="258" r:id="rId3"/>
    <p:sldId id="259" r:id="rId4"/>
    <p:sldId id="265" r:id="rId5"/>
    <p:sldId id="264" r:id="rId6"/>
    <p:sldId id="263" r:id="rId7"/>
    <p:sldId id="262" r:id="rId8"/>
    <p:sldId id="261" r:id="rId9"/>
    <p:sldId id="260" r:id="rId10"/>
    <p:sldId id="268" r:id="rId11"/>
    <p:sldId id="267" r:id="rId12"/>
    <p:sldId id="272" r:id="rId13"/>
    <p:sldId id="282" r:id="rId14"/>
    <p:sldId id="270" r:id="rId15"/>
    <p:sldId id="269" r:id="rId16"/>
    <p:sldId id="274" r:id="rId17"/>
    <p:sldId id="273" r:id="rId18"/>
    <p:sldId id="275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BF188-81BE-428D-A6E7-DCFF3C0AB99C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09127-AF62-4D18-B865-4CA9903E0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61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4583" y="1676400"/>
            <a:ext cx="8082597" cy="48013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Исследование степени 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з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агрязненности снега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в селе Овгорт</a:t>
            </a:r>
          </a:p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Выполнила  Сандрина  Екатерина ученица  3 б класс</a:t>
            </a:r>
            <a:endParaRPr lang="ru-RU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ru-RU" sz="1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62000" y="228600"/>
            <a:ext cx="73152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«Овгортская  школа-интернат среднего общего образования»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524000" y="457200"/>
            <a:ext cx="6324600" cy="12192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физических свойств снеговой воды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28600" y="2140922"/>
            <a:ext cx="6172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 Цвет.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один из показателей состояния воды. Для определения цвета воды берётся стеклянная банка и лист белой бумаги. В банку наливается исследуемая вода и на белом фоне определяется цвет воды (голубоватый, отсутствие цвета, серый и т. д.).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аличие цвета показывает, что вода загрязнена какими-либо примесями.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ндрей\Desktop\новые фото\IMG_09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590799"/>
            <a:ext cx="1981200" cy="1828801"/>
          </a:xfrm>
          <a:prstGeom prst="rect">
            <a:avLst/>
          </a:prstGeom>
          <a:noFill/>
        </p:spPr>
      </p:pic>
      <p:pic>
        <p:nvPicPr>
          <p:cNvPr id="7" name="Picture 2" descr="C:\Users\андрей\Desktop\новые фото\IMG_0989.JPG"/>
          <p:cNvPicPr>
            <a:picLocks noChangeAspect="1" noChangeArrowheads="1"/>
          </p:cNvPicPr>
          <p:nvPr/>
        </p:nvPicPr>
        <p:blipFill>
          <a:blip r:embed="rId3" cstate="print"/>
          <a:srcRect l="11718" t="39241" r="30994"/>
          <a:stretch>
            <a:fillRect/>
          </a:stretch>
        </p:blipFill>
        <p:spPr bwMode="auto">
          <a:xfrm>
            <a:off x="6553200" y="4495800"/>
            <a:ext cx="21336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 flipH="1">
            <a:off x="381000" y="1633955"/>
            <a:ext cx="5486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 Прозрачность.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определения прозрачности проба талой воды наливается в стеклянную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банку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через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белую ткань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процеживается.  Исследуемая вода может быть прозрачной, слабо мутной, сильно мутной.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Мавра Илинишна\Desktop\фото Кати\IMG_098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9" t="15196" r="5245" b="-7503"/>
          <a:stretch/>
        </p:blipFill>
        <p:spPr bwMode="auto">
          <a:xfrm rot="5400000">
            <a:off x="5410200" y="2514600"/>
            <a:ext cx="40386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04800" y="962680"/>
            <a:ext cx="55626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 Осадок.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осадка определяется суточным отстаиванием воды. Если осадок образуется, то он может быть хлопьевидным, плотным, в виде песка, глинистым, похожим на землю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большей достоверности, я попыталась фильтровать воду через белую ткань. Фильтр с осевшими на нем  в течение суток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виден на фотографии.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Мавра Илинишна\Desktop\фото Кати\IMG_098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40" t="-5498" r="26245" b="13444"/>
          <a:stretch/>
        </p:blipFill>
        <p:spPr bwMode="auto">
          <a:xfrm>
            <a:off x="5867400" y="762000"/>
            <a:ext cx="2971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Мавра Илинишна\Desktop\фото Кати\IMG_09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19160"/>
            <a:ext cx="2971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Результат  определения физических       свойств  талой воды. 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№ пробы             цвет           прозрачность      осадок </a:t>
            </a:r>
          </a:p>
          <a:p>
            <a:pPr marL="0" indent="0">
              <a:buNone/>
            </a:pPr>
            <a:r>
              <a:rPr lang="ru-RU" sz="2000" dirty="0" smtClean="0"/>
              <a:t>№ 1 двор школы     темно- серый        слабо мутная      частицы сажи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№ 2 лыжная трасса                              прозрачная                   отсутствует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№3 рядом с                    темный           сильно мутная       с частицами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котельной                 с крапинками                                   сажи и пыли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№4Река Сыня     светло серый         прозрачная       почти   отсутствует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119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057400" y="381000"/>
            <a:ext cx="4876800" cy="12954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результатов работы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533400" y="1487270"/>
            <a:ext cx="8153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свойств воды показал, что в пробах № 1, № 4, № 3  в апреле  цвет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меняется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 светло-серого до тёмно-серого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пробах заметен осадок, который отстаивается на дне банки. Самой загрязненной оказалась проба № 3.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Проба № 4 (река сыня) в зависимости от отдаленности от котельной цвет снега меняется.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Проба №2 по сравнению с другими пробами относительно хорошая по своим показателям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оказалась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аиболее чистой и благополучной (Лыжная трасса)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914400"/>
            <a:ext cx="7696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пробы возле котельной,  банка с оттаявшим снегом покрыта толстым грязным налетом.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Вода очень грязная, почти черная. Осадок в банке тёмных частиц заметен.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Возле школы вода после оттаявшего снега мутная и серая.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Также наблюдаются песчинки и осадок на дне банки. В банке обозначился контур на уровне воды в виде темного ободка.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Вода после оттаявшего снега с лыжной трассы практически прозрачная, без явных осадков. Банка осталась чистой.</a:t>
            </a:r>
          </a:p>
          <a:p>
            <a:pPr algn="just">
              <a:buFont typeface="Wingdings" pitchFamily="2" charset="2"/>
              <a:buChar char="v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762001"/>
            <a:ext cx="7924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Мой эксперимент наглядно демонстрирует загрязнение окружающей среды. Это влияет на поля и растущие на них овощные культуры, которые человек употребляет в пищу, на воздух, который мы вдыхаем. Травы, которые скашиваются и идут на корм животным, в конечном счёте тоже попадают человеку на стол.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Картинки по запросу картофельное по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733800"/>
            <a:ext cx="4572000" cy="2876551"/>
          </a:xfrm>
          <a:prstGeom prst="rect">
            <a:avLst/>
          </a:prstGeom>
          <a:noFill/>
        </p:spPr>
      </p:pic>
      <p:pic>
        <p:nvPicPr>
          <p:cNvPr id="68612" name="Picture 4" descr="Картинки по запросу сенок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733800"/>
            <a:ext cx="341493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209800" y="304800"/>
            <a:ext cx="4876800" cy="8382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533400" y="1274803"/>
            <a:ext cx="81534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 Снег является индикатором чистоты  воздуха и накопителем различных загрязняющих веществ. Снег – удобный объект для исследования.</a:t>
            </a:r>
          </a:p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 Степень загрязнения снежного покрова зависит от места взятия пробы. У котельной она оказывалась значительно выше, чем на лыжной трассе.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За поселком загрязнение окружающей среды на самом низком уровне. Поток транспорта ниже и котельная находится на расстоянии.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209800" y="304800"/>
            <a:ext cx="4800600" cy="11430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609600" y="1352491"/>
            <a:ext cx="77724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результатам исследования было подтверждено, что наибольшую часть загрязнения снега дают котельные и транспорт.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Самыми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грязными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оказались пробы, взятые у дороги возле школы и рядом с котельной.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 Чем больше загрязнение снега, тем хуже физические свойства снеговой воды, и тем больше грязи в ней содержится.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981200" y="762000"/>
            <a:ext cx="5029200" cy="11430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2136339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образом, можно сделать вывод,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дальше источник искусственного загрязнения воздуха, тем чище снег.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Мои опыты наглядно демонстрирует загрязнение окружающей среды. Это влияет на поля и растущие на них овощи, которые человек употребляет в пищу, на воздух, который мы вдыхаем.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362200" y="0"/>
            <a:ext cx="4267200" cy="11430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143000"/>
            <a:ext cx="868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Снеговой покров накапливает в своем составе практически все вещества, поступающие в атмосферу. В связи с этим снег можно рассматривать как  индикатор чистоты воздуха. Я решила определить степень загрязненности снега,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окружающая среда оказывают влияние на качество снега.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AutoShape 2" descr="Картинки по запросу сне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2771" name="Picture 3" descr="C:\Users\User\Documents\sneg1_d_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543" y="4191000"/>
            <a:ext cx="3658057" cy="2439924"/>
          </a:xfrm>
          <a:prstGeom prst="rect">
            <a:avLst/>
          </a:prstGeom>
          <a:noFill/>
        </p:spPr>
      </p:pic>
      <p:sp>
        <p:nvSpPr>
          <p:cNvPr id="32773" name="AutoShape 5" descr="Картинки по запросу снег в ру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" name="Picture 2" descr="C:\Users\Мавра Илинишна\Desktop\фото Кати\IMG_099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29" t="17794" r="21067" b="18842"/>
          <a:stretch/>
        </p:blipFill>
        <p:spPr bwMode="auto">
          <a:xfrm>
            <a:off x="4953000" y="4060924"/>
            <a:ext cx="3448050" cy="25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066800" y="871716"/>
            <a:ext cx="7620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81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Река Сыня – является одной из красивейших  и чистейших рек Ямала.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81475" algn="l"/>
              </a:tabLst>
            </a:pP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81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беречь природу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загрязнений!</a:t>
            </a: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81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814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2706" name="Picture 2" descr="C:\Users\User\Desktop\фото с рабочего стола\с телефона август\IMG_5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371850"/>
            <a:ext cx="56388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362200" y="228600"/>
            <a:ext cx="4419600" cy="12192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1676400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степени загрязненности снега в селе  Овгорт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AutoShape 2" descr="https://pp.userapi.com/c630426/v630426921/121ac/tbBIKcnw93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1747" name="Picture 3" descr="C:\Users\User\Documents\tbBIKcnw9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819400"/>
            <a:ext cx="5486400" cy="3809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286000" y="457200"/>
            <a:ext cx="4495800" cy="12192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918157"/>
            <a:ext cx="8534400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Проанализировать степень загрязнения атмосферного воздуха зимой.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Посмотреть на какой территории снежный покров чище.</a:t>
            </a: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Обобщить собранный материал, полученный в результате исследования.</a:t>
            </a: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Подготовить выступление на школьную конференцию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905000" y="228600"/>
            <a:ext cx="5638800" cy="12192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Снежный покров в разных местах села Овгорт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C:\Users\User\Documents\-o7-g6LIC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85430"/>
            <a:ext cx="3048000" cy="1934170"/>
          </a:xfrm>
          <a:prstGeom prst="rect">
            <a:avLst/>
          </a:prstGeom>
          <a:noFill/>
        </p:spPr>
      </p:pic>
      <p:pic>
        <p:nvPicPr>
          <p:cNvPr id="26626" name="Picture 2" descr="C:\Users\User\Documents\bycPVrFkeI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515791"/>
            <a:ext cx="2971174" cy="1980009"/>
          </a:xfrm>
          <a:prstGeom prst="rect">
            <a:avLst/>
          </a:prstGeom>
          <a:noFill/>
        </p:spPr>
      </p:pic>
      <p:pic>
        <p:nvPicPr>
          <p:cNvPr id="26627" name="Picture 3" descr="C:\Users\User\Documents\cU3ceDFrs8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800600"/>
            <a:ext cx="2971800" cy="1878425"/>
          </a:xfrm>
          <a:prstGeom prst="rect">
            <a:avLst/>
          </a:prstGeom>
          <a:noFill/>
        </p:spPr>
      </p:pic>
      <p:pic>
        <p:nvPicPr>
          <p:cNvPr id="26628" name="Picture 4" descr="C:\Users\User\Documents\I3bjxM5sK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800600"/>
            <a:ext cx="2971174" cy="190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09600" y="1143000"/>
            <a:ext cx="3124200" cy="9144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: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1447800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09600" y="2743200"/>
            <a:ext cx="3124200" cy="9144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8758" y="2743200"/>
            <a:ext cx="2536592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Наблюдение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Опыт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Сравнение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Анализ</a:t>
            </a:r>
            <a:endParaRPr lang="ru-RU" sz="2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236220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124200" y="990600"/>
            <a:ext cx="3124200" cy="9144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2514600"/>
            <a:ext cx="73152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дальше источник искусственного загрязнения воздуха, тем чище снег.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209800" y="838200"/>
            <a:ext cx="4800600" cy="9144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 выполнения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19812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Апрель 2017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33600" y="2971800"/>
            <a:ext cx="4800600" cy="91440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 выполнения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3810000"/>
            <a:ext cx="6019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Двор Овгортской школы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Лыжная трасса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Рядом с котельной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Река Сыня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362200" y="533400"/>
            <a:ext cx="4724400" cy="1143000"/>
          </a:xfrm>
          <a:prstGeom prst="round2DiagRect">
            <a:avLst>
              <a:gd name="adj1" fmla="val 16667"/>
              <a:gd name="adj2" fmla="val 2381"/>
            </a:avLst>
          </a:prstGeom>
          <a:solidFill>
            <a:schemeClr val="bg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выполнения работы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38200" y="2134106"/>
            <a:ext cx="75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проведения исследования выбираются места для отбора проб снега с разной степенью загрязнённости.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 складывается в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банки,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при комнатной температуре его растаивают в  снеговую воду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549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Результат  определения физических       свойств  талой воды.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longo</cp:lastModifiedBy>
  <cp:revision>28</cp:revision>
  <dcterms:created xsi:type="dcterms:W3CDTF">2017-04-06T19:52:50Z</dcterms:created>
  <dcterms:modified xsi:type="dcterms:W3CDTF">2019-03-06T18:34:19Z</dcterms:modified>
</cp:coreProperties>
</file>