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9419"/>
    <a:srgbClr val="F63AC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78" d="100"/>
          <a:sy n="78" d="100"/>
        </p:scale>
        <p:origin x="-38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FBF05-0D8B-4A97-9AD1-9C3A51448113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64A8B-CD6C-4EF8-BF76-8AD2E31213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3785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76113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320146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189136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351942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661255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595271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884917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14555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84082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640293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87109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94DB7-525D-44F8-AD5D-C14A2791630F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91FCE-527E-4A13-B91C-0E4682C99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079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5935" y="1012872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99780" y="1012872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59370" y="1012873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85335" y="1012871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73815" y="1012874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29575" y="1012873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418065" y="67544"/>
            <a:ext cx="21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38430" y="965312"/>
            <a:ext cx="223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80302" y="934533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35157" y="936466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33795" y="934532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88650" y="93452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47592" y="93452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42143" y="93452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981035" y="3480684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981489" y="3036466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973815" y="2542751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009624" y="2068520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967422" y="153394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967049" y="509294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039244" y="47917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025215" y="1468227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092758" y="2024467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</a:t>
            </a:r>
            <a:endParaRPr lang="ru-RU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011576" y="2493054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996385" y="2937034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063590" y="3441514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</a:t>
            </a:r>
            <a:endParaRPr lang="ru-RU" sz="32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448348" y="2542750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034928" y="396602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531468" y="396602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028008" y="396602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500212" y="396659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973815" y="396602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3024814" y="3864638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э</a:t>
            </a:r>
            <a:endParaRPr lang="ru-RU" sz="3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050207" y="3912830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</a:t>
            </a:r>
            <a:endParaRPr lang="ru-RU" sz="3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602584" y="3892573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э</a:t>
            </a:r>
            <a:endParaRPr lang="ru-RU" sz="3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152894" y="3918485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2560513" y="392250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</a:t>
            </a:r>
            <a:endParaRPr lang="ru-RU" sz="32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432465" y="201870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436993" y="151227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415129" y="-9306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415130" y="506433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512845" y="303646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004043" y="303646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942143" y="3056898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432465" y="305105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951013" y="3051058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3473715" y="3051058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2484195" y="3037583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059982" y="5514534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034926" y="5001133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1034927" y="4485699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081145" y="4444410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096493" y="4904336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</a:t>
            </a:r>
            <a:endParaRPr lang="ru-RU" sz="3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053255" y="5527687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1579083" y="297271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2053999" y="2967835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2546904" y="2991496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й</a:t>
            </a:r>
            <a:endParaRPr lang="ru-RU" sz="32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3529777" y="295112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4053106" y="2951128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4503783" y="2978560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</a:t>
            </a:r>
            <a:endParaRPr lang="ru-RU" sz="3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4981081" y="2967834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4528438" y="-33912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4458855" y="417736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4456871" y="1457408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</a:t>
            </a:r>
            <a:endParaRPr lang="ru-RU" sz="32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4471938" y="1979537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ё</a:t>
            </a:r>
            <a:endParaRPr lang="ru-RU" sz="32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4487861" y="248671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4441659" y="3556074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4471938" y="346910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1522624" y="5497992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025712" y="5512059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2522797" y="551573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3027481" y="551573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3520921" y="551573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1531000" y="551361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2090864" y="5437361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х</a:t>
            </a:r>
            <a:endParaRPr lang="ru-RU" sz="32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2529303" y="5437325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3063590" y="5399754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</a:t>
            </a:r>
            <a:endParaRPr lang="ru-RU" sz="32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3582901" y="5437324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pic>
        <p:nvPicPr>
          <p:cNvPr id="84" name="Picture 12" descr="http://blog.chinaprim.ru/image.axd?picture=%2F2012%2F12%2F43b6ac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1696" y="4511040"/>
            <a:ext cx="795005" cy="930547"/>
          </a:xfrm>
          <a:prstGeom prst="rect">
            <a:avLst/>
          </a:prstGeom>
          <a:noFill/>
        </p:spPr>
      </p:pic>
      <p:pic>
        <p:nvPicPr>
          <p:cNvPr id="85" name="Picture 8" descr="http://travalechit.ru/wp-content/uploads/2015/05/d43135b171c9efea5f15956b9c6d596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6298" y="1317632"/>
            <a:ext cx="1107618" cy="1056607"/>
          </a:xfrm>
          <a:prstGeom prst="rect">
            <a:avLst/>
          </a:prstGeom>
          <a:noFill/>
        </p:spPr>
      </p:pic>
      <p:sp>
        <p:nvSpPr>
          <p:cNvPr id="86" name="Прямоугольник 85"/>
          <p:cNvSpPr/>
          <p:nvPr/>
        </p:nvSpPr>
        <p:spPr>
          <a:xfrm>
            <a:off x="4892751" y="-11176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5362956" y="-1117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5848511" y="-11178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318716" y="-11514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6804271" y="-1151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TextBox 90"/>
          <p:cNvSpPr txBox="1"/>
          <p:nvPr/>
        </p:nvSpPr>
        <p:spPr>
          <a:xfrm>
            <a:off x="4954691" y="-80560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5440246" y="-79072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6044969" y="-92870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</a:t>
            </a:r>
            <a:endParaRPr lang="ru-RU" sz="32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6396006" y="-9347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6863474" y="-9347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7313017" y="101286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6827462" y="1011590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6334017" y="101286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5840572" y="1473100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5849465" y="1005838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5848696" y="509293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TextBox 101"/>
          <p:cNvSpPr txBox="1"/>
          <p:nvPr/>
        </p:nvSpPr>
        <p:spPr>
          <a:xfrm>
            <a:off x="5959097" y="445667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э</a:t>
            </a:r>
            <a:endParaRPr lang="ru-RU" sz="32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5959096" y="986668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х</a:t>
            </a:r>
            <a:endParaRPr lang="ru-RU" sz="32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5973581" y="1450988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э</a:t>
            </a:r>
            <a:endParaRPr lang="ru-RU" sz="3200" b="1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7806462" y="1011590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8785462" y="1025836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8299907" y="1009603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9295301" y="1027852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9780856" y="1040371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TextBox 109"/>
          <p:cNvSpPr txBox="1"/>
          <p:nvPr/>
        </p:nvSpPr>
        <p:spPr>
          <a:xfrm>
            <a:off x="6406120" y="968671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6941360" y="964273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7434804" y="996436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7926476" y="972420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alibri" panose="020F0502020204030204" pitchFamily="34" charset="0"/>
              </a:rPr>
              <a:t>ӈ</a:t>
            </a:r>
            <a:endParaRPr lang="ru-RU" sz="32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8394136" y="985212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8882544" y="970723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9357386" y="970722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9898884" y="929715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120" name="Прямоугольник 119"/>
          <p:cNvSpPr/>
          <p:nvPr/>
        </p:nvSpPr>
        <p:spPr>
          <a:xfrm>
            <a:off x="8781327" y="255672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Прямоугольник 120"/>
          <p:cNvSpPr/>
          <p:nvPr/>
        </p:nvSpPr>
        <p:spPr>
          <a:xfrm>
            <a:off x="8298677" y="151227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Прямоугольник 121"/>
          <p:cNvSpPr/>
          <p:nvPr/>
        </p:nvSpPr>
        <p:spPr>
          <a:xfrm>
            <a:off x="8292017" y="204636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>
            <a:off x="8283692" y="2550461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Прямоугольник 123"/>
          <p:cNvSpPr/>
          <p:nvPr/>
        </p:nvSpPr>
        <p:spPr>
          <a:xfrm>
            <a:off x="8283691" y="3071494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Прямоугольник 124"/>
          <p:cNvSpPr/>
          <p:nvPr/>
        </p:nvSpPr>
        <p:spPr>
          <a:xfrm>
            <a:off x="8298676" y="359252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TextBox 125"/>
          <p:cNvSpPr txBox="1"/>
          <p:nvPr/>
        </p:nvSpPr>
        <p:spPr>
          <a:xfrm>
            <a:off x="8348233" y="1475700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8348233" y="1966857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8348233" y="2502486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</a:t>
            </a:r>
            <a:endParaRPr lang="ru-RU" sz="32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8348233" y="2978560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8293217" y="3556264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131" name="Прямоугольник 130"/>
          <p:cNvSpPr/>
          <p:nvPr/>
        </p:nvSpPr>
        <p:spPr>
          <a:xfrm>
            <a:off x="7806462" y="256505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Прямоугольник 131"/>
          <p:cNvSpPr/>
          <p:nvPr/>
        </p:nvSpPr>
        <p:spPr>
          <a:xfrm>
            <a:off x="7332145" y="2550461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>
            <a:off x="6854238" y="2541654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Прямоугольник 133"/>
          <p:cNvSpPr/>
          <p:nvPr/>
        </p:nvSpPr>
        <p:spPr>
          <a:xfrm>
            <a:off x="9266882" y="256505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Прямоугольник 134"/>
          <p:cNvSpPr/>
          <p:nvPr/>
        </p:nvSpPr>
        <p:spPr>
          <a:xfrm>
            <a:off x="6372507" y="2550461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TextBox 135"/>
          <p:cNvSpPr txBox="1"/>
          <p:nvPr/>
        </p:nvSpPr>
        <p:spPr>
          <a:xfrm>
            <a:off x="6435548" y="2502484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</a:t>
            </a:r>
            <a:endParaRPr lang="ru-RU" sz="3200" b="1" dirty="0"/>
          </a:p>
        </p:txBody>
      </p:sp>
      <p:sp>
        <p:nvSpPr>
          <p:cNvPr id="137" name="TextBox 136"/>
          <p:cNvSpPr txBox="1"/>
          <p:nvPr/>
        </p:nvSpPr>
        <p:spPr>
          <a:xfrm>
            <a:off x="6955309" y="2502483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138" name="TextBox 137"/>
          <p:cNvSpPr txBox="1"/>
          <p:nvPr/>
        </p:nvSpPr>
        <p:spPr>
          <a:xfrm>
            <a:off x="7433189" y="2485788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7899789" y="2470137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</a:t>
            </a:r>
            <a:endParaRPr lang="ru-RU" sz="32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8842113" y="2470137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141" name="TextBox 140"/>
          <p:cNvSpPr txBox="1"/>
          <p:nvPr/>
        </p:nvSpPr>
        <p:spPr>
          <a:xfrm>
            <a:off x="9321013" y="2485787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143" name="Прямоугольник 142"/>
          <p:cNvSpPr/>
          <p:nvPr/>
        </p:nvSpPr>
        <p:spPr>
          <a:xfrm>
            <a:off x="7339793" y="2042183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Прямоугольник 143"/>
          <p:cNvSpPr/>
          <p:nvPr/>
        </p:nvSpPr>
        <p:spPr>
          <a:xfrm>
            <a:off x="7339792" y="3054912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Прямоугольник 144"/>
          <p:cNvSpPr/>
          <p:nvPr/>
        </p:nvSpPr>
        <p:spPr>
          <a:xfrm>
            <a:off x="7335855" y="3533192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6" name="Прямоугольник 145"/>
          <p:cNvSpPr/>
          <p:nvPr/>
        </p:nvSpPr>
        <p:spPr>
          <a:xfrm>
            <a:off x="7328981" y="4048049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Прямоугольник 146"/>
          <p:cNvSpPr/>
          <p:nvPr/>
        </p:nvSpPr>
        <p:spPr>
          <a:xfrm>
            <a:off x="7339791" y="4562907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8" name="TextBox 147"/>
          <p:cNvSpPr txBox="1"/>
          <p:nvPr/>
        </p:nvSpPr>
        <p:spPr>
          <a:xfrm>
            <a:off x="7388645" y="2005619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149" name="TextBox 148"/>
          <p:cNvSpPr txBox="1"/>
          <p:nvPr/>
        </p:nvSpPr>
        <p:spPr>
          <a:xfrm>
            <a:off x="7402511" y="2973693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х</a:t>
            </a:r>
            <a:endParaRPr lang="ru-RU" sz="3200" b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7402510" y="3469108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51" name="TextBox 150"/>
          <p:cNvSpPr txBox="1"/>
          <p:nvPr/>
        </p:nvSpPr>
        <p:spPr>
          <a:xfrm>
            <a:off x="7388644" y="3987121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</a:t>
            </a:r>
            <a:endParaRPr lang="ru-RU" sz="32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7415303" y="4481085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153" name="Прямоугольник 152"/>
          <p:cNvSpPr/>
          <p:nvPr/>
        </p:nvSpPr>
        <p:spPr>
          <a:xfrm>
            <a:off x="6845296" y="4559423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" name="Прямоугольник 153"/>
          <p:cNvSpPr/>
          <p:nvPr/>
        </p:nvSpPr>
        <p:spPr>
          <a:xfrm>
            <a:off x="6352509" y="4554486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Прямоугольник 154"/>
          <p:cNvSpPr/>
          <p:nvPr/>
        </p:nvSpPr>
        <p:spPr>
          <a:xfrm>
            <a:off x="5860854" y="4562906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Прямоугольник 155"/>
          <p:cNvSpPr/>
          <p:nvPr/>
        </p:nvSpPr>
        <p:spPr>
          <a:xfrm>
            <a:off x="5366972" y="457657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7" name="Прямоугольник 156"/>
          <p:cNvSpPr/>
          <p:nvPr/>
        </p:nvSpPr>
        <p:spPr>
          <a:xfrm>
            <a:off x="7829738" y="4561165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8" name="Прямоугольник 157"/>
          <p:cNvSpPr/>
          <p:nvPr/>
        </p:nvSpPr>
        <p:spPr>
          <a:xfrm>
            <a:off x="8324233" y="4561164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9" name="TextBox 158"/>
          <p:cNvSpPr txBox="1"/>
          <p:nvPr/>
        </p:nvSpPr>
        <p:spPr>
          <a:xfrm>
            <a:off x="5460086" y="4493631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160" name="TextBox 159"/>
          <p:cNvSpPr txBox="1"/>
          <p:nvPr/>
        </p:nvSpPr>
        <p:spPr>
          <a:xfrm>
            <a:off x="5937523" y="4492988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</a:t>
            </a:r>
            <a:endParaRPr lang="ru-RU" sz="3200" b="1" dirty="0"/>
          </a:p>
        </p:txBody>
      </p:sp>
      <p:sp>
        <p:nvSpPr>
          <p:cNvPr id="161" name="TextBox 160"/>
          <p:cNvSpPr txBox="1"/>
          <p:nvPr/>
        </p:nvSpPr>
        <p:spPr>
          <a:xfrm>
            <a:off x="6456581" y="4509550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62" name="TextBox 161"/>
          <p:cNvSpPr txBox="1"/>
          <p:nvPr/>
        </p:nvSpPr>
        <p:spPr>
          <a:xfrm>
            <a:off x="6934018" y="4520253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163" name="TextBox 162"/>
          <p:cNvSpPr txBox="1"/>
          <p:nvPr/>
        </p:nvSpPr>
        <p:spPr>
          <a:xfrm>
            <a:off x="7920108" y="4478508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х</a:t>
            </a:r>
            <a:endParaRPr lang="ru-RU" sz="3200" b="1" dirty="0"/>
          </a:p>
        </p:txBody>
      </p:sp>
      <p:sp>
        <p:nvSpPr>
          <p:cNvPr id="164" name="TextBox 163"/>
          <p:cNvSpPr txBox="1"/>
          <p:nvPr/>
        </p:nvSpPr>
        <p:spPr>
          <a:xfrm>
            <a:off x="8369410" y="4478507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166" name="Прямоугольник 165"/>
          <p:cNvSpPr/>
          <p:nvPr/>
        </p:nvSpPr>
        <p:spPr>
          <a:xfrm>
            <a:off x="8825854" y="4548718"/>
            <a:ext cx="485555" cy="5064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7" name="TextBox 166"/>
          <p:cNvSpPr txBox="1"/>
          <p:nvPr/>
        </p:nvSpPr>
        <p:spPr>
          <a:xfrm>
            <a:off x="8879971" y="4564847"/>
            <a:ext cx="4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168" name="TextBox 167"/>
          <p:cNvSpPr txBox="1"/>
          <p:nvPr/>
        </p:nvSpPr>
        <p:spPr>
          <a:xfrm>
            <a:off x="5804971" y="961060"/>
            <a:ext cx="27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9" name="TextBox 168"/>
          <p:cNvSpPr txBox="1"/>
          <p:nvPr/>
        </p:nvSpPr>
        <p:spPr>
          <a:xfrm>
            <a:off x="4373109" y="-12850"/>
            <a:ext cx="181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0" name="TextBox 169"/>
          <p:cNvSpPr txBox="1"/>
          <p:nvPr/>
        </p:nvSpPr>
        <p:spPr>
          <a:xfrm>
            <a:off x="6339005" y="2515686"/>
            <a:ext cx="16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71" name="TextBox 170"/>
          <p:cNvSpPr txBox="1"/>
          <p:nvPr/>
        </p:nvSpPr>
        <p:spPr>
          <a:xfrm>
            <a:off x="1467250" y="2991842"/>
            <a:ext cx="222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72" name="TextBox 171"/>
          <p:cNvSpPr txBox="1"/>
          <p:nvPr/>
        </p:nvSpPr>
        <p:spPr>
          <a:xfrm>
            <a:off x="984274" y="3859141"/>
            <a:ext cx="237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73" name="TextBox 172"/>
          <p:cNvSpPr txBox="1"/>
          <p:nvPr/>
        </p:nvSpPr>
        <p:spPr>
          <a:xfrm>
            <a:off x="5356456" y="4526711"/>
            <a:ext cx="31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74" name="TextBox 173"/>
          <p:cNvSpPr txBox="1"/>
          <p:nvPr/>
        </p:nvSpPr>
        <p:spPr>
          <a:xfrm>
            <a:off x="1040996" y="5509611"/>
            <a:ext cx="294957" cy="370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75" name="TextBox 174"/>
          <p:cNvSpPr txBox="1"/>
          <p:nvPr/>
        </p:nvSpPr>
        <p:spPr>
          <a:xfrm>
            <a:off x="2926078" y="444802"/>
            <a:ext cx="24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176" name="TextBox 175"/>
          <p:cNvSpPr txBox="1"/>
          <p:nvPr/>
        </p:nvSpPr>
        <p:spPr>
          <a:xfrm>
            <a:off x="5790505" y="0"/>
            <a:ext cx="68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177" name="TextBox 176"/>
          <p:cNvSpPr txBox="1"/>
          <p:nvPr/>
        </p:nvSpPr>
        <p:spPr>
          <a:xfrm>
            <a:off x="8219127" y="944508"/>
            <a:ext cx="675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178" name="TextBox 177"/>
          <p:cNvSpPr txBox="1"/>
          <p:nvPr/>
        </p:nvSpPr>
        <p:spPr>
          <a:xfrm>
            <a:off x="7297278" y="1939300"/>
            <a:ext cx="562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pic>
        <p:nvPicPr>
          <p:cNvPr id="179" name="Рисунок 17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689" t="10799" r="23686"/>
          <a:stretch/>
        </p:blipFill>
        <p:spPr>
          <a:xfrm rot="5400000">
            <a:off x="4019541" y="4417372"/>
            <a:ext cx="1453940" cy="1111657"/>
          </a:xfrm>
          <a:prstGeom prst="rect">
            <a:avLst/>
          </a:prstGeom>
        </p:spPr>
      </p:pic>
      <p:pic>
        <p:nvPicPr>
          <p:cNvPr id="181" name="Рисунок 18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899" t="17427" r="21910" b="23357"/>
          <a:stretch/>
        </p:blipFill>
        <p:spPr>
          <a:xfrm rot="5400000">
            <a:off x="488040" y="2975056"/>
            <a:ext cx="1088831" cy="859603"/>
          </a:xfrm>
          <a:prstGeom prst="rect">
            <a:avLst/>
          </a:prstGeom>
        </p:spPr>
      </p:pic>
      <p:pic>
        <p:nvPicPr>
          <p:cNvPr id="182" name="Рисунок 18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211" t="2083" r="17184" b="-1"/>
          <a:stretch/>
        </p:blipFill>
        <p:spPr>
          <a:xfrm rot="5400000">
            <a:off x="1725535" y="4539277"/>
            <a:ext cx="938328" cy="881854"/>
          </a:xfrm>
          <a:prstGeom prst="rect">
            <a:avLst/>
          </a:prstGeom>
        </p:spPr>
      </p:pic>
      <p:pic>
        <p:nvPicPr>
          <p:cNvPr id="183" name="Рисунок 18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778" t="17872" r="15555" b="1"/>
          <a:stretch/>
        </p:blipFill>
        <p:spPr>
          <a:xfrm rot="5400000">
            <a:off x="10256748" y="130699"/>
            <a:ext cx="1281754" cy="1185979"/>
          </a:xfrm>
          <a:prstGeom prst="rect">
            <a:avLst/>
          </a:prstGeom>
        </p:spPr>
      </p:pic>
      <p:pic>
        <p:nvPicPr>
          <p:cNvPr id="186" name="Рисунок 18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14" r="34283"/>
          <a:stretch/>
        </p:blipFill>
        <p:spPr>
          <a:xfrm rot="5400000">
            <a:off x="3468288" y="70870"/>
            <a:ext cx="1005353" cy="836308"/>
          </a:xfrm>
          <a:prstGeom prst="rect">
            <a:avLst/>
          </a:prstGeom>
        </p:spPr>
      </p:pic>
      <p:pic>
        <p:nvPicPr>
          <p:cNvPr id="187" name="Рисунок 18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757304" y="2130542"/>
            <a:ext cx="1805955" cy="1231900"/>
          </a:xfrm>
          <a:prstGeom prst="rect">
            <a:avLst/>
          </a:prstGeom>
        </p:spPr>
      </p:pic>
      <p:pic>
        <p:nvPicPr>
          <p:cNvPr id="190" name="Рисунок 18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69988" y="3559"/>
            <a:ext cx="964163" cy="982569"/>
          </a:xfrm>
          <a:prstGeom prst="rect">
            <a:avLst/>
          </a:prstGeom>
        </p:spPr>
      </p:pic>
      <p:sp>
        <p:nvSpPr>
          <p:cNvPr id="192" name="Прямоугольник 191"/>
          <p:cNvSpPr/>
          <p:nvPr/>
        </p:nvSpPr>
        <p:spPr>
          <a:xfrm>
            <a:off x="7324489" y="5274969"/>
            <a:ext cx="345703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дуэнтэду</a:t>
            </a:r>
            <a:endParaRPr lang="ru-RU" sz="66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94" name="Прямоугольник 193"/>
          <p:cNvSpPr/>
          <p:nvPr/>
        </p:nvSpPr>
        <p:spPr>
          <a:xfrm>
            <a:off x="11542126" y="-63813"/>
            <a:ext cx="514380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к</a:t>
            </a:r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россворд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029" name="Picture 5" descr="https://i.ytimg.com/vi/HdYjuDIS8Yo/maxresdefault.jpg"/>
          <p:cNvPicPr>
            <a:picLocks noChangeAspect="1" noChangeArrowheads="1"/>
          </p:cNvPicPr>
          <p:nvPr/>
        </p:nvPicPr>
        <p:blipFill>
          <a:blip r:embed="rId11" cstate="print"/>
          <a:srcRect l="14613" t="-1200" r="16478"/>
          <a:stretch>
            <a:fillRect/>
          </a:stretch>
        </p:blipFill>
        <p:spPr bwMode="auto">
          <a:xfrm>
            <a:off x="754030" y="341376"/>
            <a:ext cx="969967" cy="923779"/>
          </a:xfrm>
          <a:prstGeom prst="rect">
            <a:avLst/>
          </a:prstGeom>
          <a:noFill/>
        </p:spPr>
      </p:pic>
      <p:pic>
        <p:nvPicPr>
          <p:cNvPr id="1031" name="Picture 7" descr="https://img-fotki.yandex.ru/get/4803/38575851.143/0_8f5a7_ac30f13d_XXL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91507" y="0"/>
            <a:ext cx="1146057" cy="998806"/>
          </a:xfrm>
          <a:prstGeom prst="rect">
            <a:avLst/>
          </a:prstGeom>
          <a:noFill/>
        </p:spPr>
      </p:pic>
      <p:pic>
        <p:nvPicPr>
          <p:cNvPr id="1033" name="Picture 9" descr="http://st-gdefon.gallery.world/wallpapers_original/247770_gallery.world.jpg"/>
          <p:cNvPicPr>
            <a:picLocks noChangeAspect="1" noChangeArrowheads="1"/>
          </p:cNvPicPr>
          <p:nvPr/>
        </p:nvPicPr>
        <p:blipFill>
          <a:blip r:embed="rId13" cstate="print"/>
          <a:srcRect l="16285" r="20560"/>
          <a:stretch>
            <a:fillRect/>
          </a:stretch>
        </p:blipFill>
        <p:spPr bwMode="auto">
          <a:xfrm>
            <a:off x="6382043" y="1550201"/>
            <a:ext cx="956603" cy="1010119"/>
          </a:xfrm>
          <a:prstGeom prst="rect">
            <a:avLst/>
          </a:prstGeom>
          <a:noFill/>
        </p:spPr>
      </p:pic>
      <p:pic>
        <p:nvPicPr>
          <p:cNvPr id="198" name="Рисунок 197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297" t="27662" r="7277"/>
          <a:stretch/>
        </p:blipFill>
        <p:spPr>
          <a:xfrm rot="5400000">
            <a:off x="5028875" y="2560258"/>
            <a:ext cx="1730097" cy="867675"/>
          </a:xfrm>
          <a:prstGeom prst="rect">
            <a:avLst/>
          </a:prstGeom>
        </p:spPr>
      </p:pic>
      <p:pic>
        <p:nvPicPr>
          <p:cNvPr id="4098" name="Picture 2" descr="ÐÐ¾Ð´ÑÐ½Ð°Ñ Ð»Ð¸Ð»Ð¸Ñ - Ð¾ÑÐ°ÑÐ¾Ð²Ð°ÑÐµÐ»ÑÐ½Ð°Ñ Ð¸ Ð½ÐµÐ¶Ð½Ð°Ñ Ð±ÐµÐ»Ð°Ñ ÐºÑÐ²ÑÐ¸Ð½ÐºÐ° Ð½Ð° Ð²Ð¾Ð´Ðµ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45058" y="1519310"/>
            <a:ext cx="900333" cy="6727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72873835"/>
      </p:ext>
    </p:extLst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2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3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8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9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1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2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3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5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0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4" fill="hold">
                      <p:stCondLst>
                        <p:cond delay="indefinite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6" fill="hold">
                      <p:stCondLst>
                        <p:cond delay="indefinite"/>
                      </p:stCondLst>
                      <p:childTnLst>
                        <p:par>
                          <p:cTn id="397" fill="hold">
                            <p:stCondLst>
                              <p:cond delay="0"/>
                            </p:stCondLst>
                            <p:childTnLst>
                              <p:par>
                                <p:cTn id="39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8" fill="hold">
                      <p:stCondLst>
                        <p:cond delay="indefinite"/>
                      </p:stCondLst>
                      <p:childTnLst>
                        <p:par>
                          <p:cTn id="409" fill="hold">
                            <p:stCondLst>
                              <p:cond delay="0"/>
                            </p:stCondLst>
                            <p:childTnLst>
                              <p:par>
                                <p:cTn id="4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0" fill="hold">
                      <p:stCondLst>
                        <p:cond delay="indefinite"/>
                      </p:stCondLst>
                      <p:childTnLst>
                        <p:par>
                          <p:cTn id="421" fill="hold">
                            <p:stCondLst>
                              <p:cond delay="0"/>
                            </p:stCondLst>
                            <p:childTnLst>
                              <p:par>
                                <p:cTn id="4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2" fill="hold">
                      <p:stCondLst>
                        <p:cond delay="indefinite"/>
                      </p:stCondLst>
                      <p:childTnLst>
                        <p:par>
                          <p:cTn id="433" fill="hold">
                            <p:stCondLst>
                              <p:cond delay="0"/>
                            </p:stCondLst>
                            <p:childTnLst>
                              <p:par>
                                <p:cTn id="4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2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3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5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6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7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9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0" fill="hold">
                      <p:stCondLst>
                        <p:cond delay="indefinite"/>
                      </p:stCondLst>
                      <p:childTnLst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6" fill="hold">
                      <p:stCondLst>
                        <p:cond delay="indefinite"/>
                      </p:stCondLst>
                      <p:childTnLst>
                        <p:par>
                          <p:cTn id="457" fill="hold">
                            <p:stCondLst>
                              <p:cond delay="0"/>
                            </p:stCondLst>
                            <p:childTnLst>
                              <p:par>
                                <p:cTn id="4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1" fill="hold">
                      <p:stCondLst>
                        <p:cond delay="indefinite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7" fill="hold">
                      <p:stCondLst>
                        <p:cond delay="indefinite"/>
                      </p:stCondLst>
                      <p:childTnLst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1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3" fill="hold">
                      <p:stCondLst>
                        <p:cond delay="indefinite"/>
                      </p:stCondLst>
                      <p:childTnLst>
                        <p:par>
                          <p:cTn id="474" fill="hold">
                            <p:stCondLst>
                              <p:cond delay="0"/>
                            </p:stCondLst>
                            <p:childTnLst>
                              <p:par>
                                <p:cTn id="4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9" fill="hold">
                      <p:stCondLst>
                        <p:cond delay="indefinite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1" fill="hold">
                      <p:stCondLst>
                        <p:cond delay="indefinite"/>
                      </p:stCondLst>
                      <p:childTnLst>
                        <p:par>
                          <p:cTn id="492" fill="hold">
                            <p:stCondLst>
                              <p:cond delay="0"/>
                            </p:stCondLst>
                            <p:childTnLst>
                              <p:par>
                                <p:cTn id="49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3" fill="hold">
                      <p:stCondLst>
                        <p:cond delay="indefinite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1" fill="hold">
                      <p:stCondLst>
                        <p:cond delay="indefinite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7" fill="hold">
                      <p:stCondLst>
                        <p:cond delay="indefinite"/>
                      </p:stCondLst>
                      <p:childTnLst>
                        <p:par>
                          <p:cTn id="528" fill="hold">
                            <p:stCondLst>
                              <p:cond delay="0"/>
                            </p:stCondLst>
                            <p:childTnLst>
                              <p:par>
                                <p:cTn id="5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3" fill="hold">
                      <p:stCondLst>
                        <p:cond delay="indefinite"/>
                      </p:stCondLst>
                      <p:childTnLst>
                        <p:par>
                          <p:cTn id="534" fill="hold">
                            <p:stCondLst>
                              <p:cond delay="0"/>
                            </p:stCondLst>
                            <p:childTnLst>
                              <p:par>
                                <p:cTn id="5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9" fill="hold">
                      <p:stCondLst>
                        <p:cond delay="indefinite"/>
                      </p:stCondLst>
                      <p:childTnLst>
                        <p:par>
                          <p:cTn id="540" fill="hold">
                            <p:stCondLst>
                              <p:cond delay="0"/>
                            </p:stCondLst>
                            <p:childTnLst>
                              <p:par>
                                <p:cTn id="5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5" fill="hold">
                      <p:stCondLst>
                        <p:cond delay="indefinite"/>
                      </p:stCondLst>
                      <p:childTnLst>
                        <p:par>
                          <p:cTn id="546" fill="hold">
                            <p:stCondLst>
                              <p:cond delay="0"/>
                            </p:stCondLst>
                            <p:childTnLst>
                              <p:par>
                                <p:cTn id="5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1" fill="hold">
                      <p:stCondLst>
                        <p:cond delay="indefinite"/>
                      </p:stCondLst>
                      <p:childTnLst>
                        <p:par>
                          <p:cTn id="552" fill="hold">
                            <p:stCondLst>
                              <p:cond delay="0"/>
                            </p:stCondLst>
                            <p:childTnLst>
                              <p:par>
                                <p:cTn id="5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7" fill="hold">
                      <p:stCondLst>
                        <p:cond delay="indefinite"/>
                      </p:stCondLst>
                      <p:childTnLst>
                        <p:par>
                          <p:cTn id="558" fill="hold">
                            <p:stCondLst>
                              <p:cond delay="0"/>
                            </p:stCondLst>
                            <p:childTnLst>
                              <p:par>
                                <p:cTn id="5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3" fill="hold">
                      <p:stCondLst>
                        <p:cond delay="indefinite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1" fill="hold">
                      <p:stCondLst>
                        <p:cond delay="indefinite"/>
                      </p:stCondLst>
                      <p:childTnLst>
                        <p:par>
                          <p:cTn id="582" fill="hold">
                            <p:stCondLst>
                              <p:cond delay="0"/>
                            </p:stCondLst>
                            <p:childTnLst>
                              <p:par>
                                <p:cTn id="58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7" fill="hold">
                      <p:stCondLst>
                        <p:cond delay="indefinite"/>
                      </p:stCondLst>
                      <p:childTnLst>
                        <p:par>
                          <p:cTn id="588" fill="hold">
                            <p:stCondLst>
                              <p:cond delay="0"/>
                            </p:stCondLst>
                            <p:childTnLst>
                              <p:par>
                                <p:cTn id="5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3" fill="hold">
                      <p:stCondLst>
                        <p:cond delay="indefinite"/>
                      </p:stCondLst>
                      <p:childTnLst>
                        <p:par>
                          <p:cTn id="594" fill="hold">
                            <p:stCondLst>
                              <p:cond delay="0"/>
                            </p:stCondLst>
                            <p:childTnLst>
                              <p:par>
                                <p:cTn id="5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8" fill="hold">
                      <p:stCondLst>
                        <p:cond delay="indefinite"/>
                      </p:stCondLst>
                      <p:childTnLst>
                        <p:par>
                          <p:cTn id="599" fill="hold">
                            <p:stCondLst>
                              <p:cond delay="0"/>
                            </p:stCondLst>
                            <p:childTnLst>
                              <p:par>
                                <p:cTn id="6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3" fill="hold">
                      <p:stCondLst>
                        <p:cond delay="indefinite"/>
                      </p:stCondLst>
                      <p:childTnLst>
                        <p:par>
                          <p:cTn id="604" fill="hold">
                            <p:stCondLst>
                              <p:cond delay="0"/>
                            </p:stCondLst>
                            <p:childTnLst>
                              <p:par>
                                <p:cTn id="60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9" fill="hold">
                      <p:stCondLst>
                        <p:cond delay="indefinite"/>
                      </p:stCondLst>
                      <p:childTnLst>
                        <p:par>
                          <p:cTn id="610" fill="hold">
                            <p:stCondLst>
                              <p:cond delay="0"/>
                            </p:stCondLst>
                            <p:childTnLst>
                              <p:par>
                                <p:cTn id="6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5" fill="hold">
                      <p:stCondLst>
                        <p:cond delay="indefinite"/>
                      </p:stCondLst>
                      <p:childTnLst>
                        <p:par>
                          <p:cTn id="616" fill="hold">
                            <p:stCondLst>
                              <p:cond delay="0"/>
                            </p:stCondLst>
                            <p:childTnLst>
                              <p:par>
                                <p:cTn id="6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5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6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8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9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0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2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3" fill="hold">
                      <p:stCondLst>
                        <p:cond delay="indefinite"/>
                      </p:stCondLst>
                      <p:childTnLst>
                        <p:par>
                          <p:cTn id="634" fill="hold">
                            <p:stCondLst>
                              <p:cond delay="0"/>
                            </p:stCondLst>
                            <p:childTnLst>
                              <p:par>
                                <p:cTn id="6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9" fill="hold">
                      <p:stCondLst>
                        <p:cond delay="indefinite"/>
                      </p:stCondLst>
                      <p:childTnLst>
                        <p:par>
                          <p:cTn id="640" fill="hold">
                            <p:stCondLst>
                              <p:cond delay="0"/>
                            </p:stCondLst>
                            <p:childTnLst>
                              <p:par>
                                <p:cTn id="6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4" fill="hold">
                      <p:stCondLst>
                        <p:cond delay="indefinite"/>
                      </p:stCondLst>
                      <p:childTnLst>
                        <p:par>
                          <p:cTn id="645" fill="hold">
                            <p:stCondLst>
                              <p:cond delay="0"/>
                            </p:stCondLst>
                            <p:childTnLst>
                              <p:par>
                                <p:cTn id="6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0" fill="hold">
                      <p:stCondLst>
                        <p:cond delay="indefinite"/>
                      </p:stCondLst>
                      <p:childTnLst>
                        <p:par>
                          <p:cTn id="651" fill="hold">
                            <p:stCondLst>
                              <p:cond delay="0"/>
                            </p:stCondLst>
                            <p:childTnLst>
                              <p:par>
                                <p:cTn id="6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8" fill="hold">
                      <p:stCondLst>
                        <p:cond delay="indefinite"/>
                      </p:stCondLst>
                      <p:childTnLst>
                        <p:par>
                          <p:cTn id="669" fill="hold">
                            <p:stCondLst>
                              <p:cond delay="0"/>
                            </p:stCondLst>
                            <p:childTnLst>
                              <p:par>
                                <p:cTn id="67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0" fill="hold">
                      <p:stCondLst>
                        <p:cond delay="indefinite"/>
                      </p:stCondLst>
                      <p:childTnLst>
                        <p:par>
                          <p:cTn id="681" fill="hold">
                            <p:stCondLst>
                              <p:cond delay="0"/>
                            </p:stCondLst>
                            <p:childTnLst>
                              <p:par>
                                <p:cTn id="68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6" fill="hold">
                      <p:stCondLst>
                        <p:cond delay="indefinite"/>
                      </p:stCondLst>
                      <p:childTnLst>
                        <p:par>
                          <p:cTn id="687" fill="hold">
                            <p:stCondLst>
                              <p:cond delay="0"/>
                            </p:stCondLst>
                            <p:childTnLst>
                              <p:par>
                                <p:cTn id="68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2" fill="hold">
                      <p:stCondLst>
                        <p:cond delay="indefinite"/>
                      </p:stCondLst>
                      <p:childTnLst>
                        <p:par>
                          <p:cTn id="693" fill="hold">
                            <p:stCondLst>
                              <p:cond delay="0"/>
                            </p:stCondLst>
                            <p:childTnLst>
                              <p:par>
                                <p:cTn id="69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8" fill="hold">
                      <p:stCondLst>
                        <p:cond delay="indefinite"/>
                      </p:stCondLst>
                      <p:childTnLst>
                        <p:par>
                          <p:cTn id="699" fill="hold">
                            <p:stCondLst>
                              <p:cond delay="0"/>
                            </p:stCondLst>
                            <p:childTnLst>
                              <p:par>
                                <p:cTn id="70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4" fill="hold">
                      <p:stCondLst>
                        <p:cond delay="indefinite"/>
                      </p:stCondLst>
                      <p:childTnLst>
                        <p:par>
                          <p:cTn id="705" fill="hold">
                            <p:stCondLst>
                              <p:cond delay="0"/>
                            </p:stCondLst>
                            <p:childTnLst>
                              <p:par>
                                <p:cTn id="70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4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5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7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8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9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1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2" fill="hold">
                      <p:stCondLst>
                        <p:cond delay="indefinite"/>
                      </p:stCondLst>
                      <p:childTnLst>
                        <p:par>
                          <p:cTn id="723" fill="hold">
                            <p:stCondLst>
                              <p:cond delay="0"/>
                            </p:stCondLst>
                            <p:childTnLst>
                              <p:par>
                                <p:cTn id="7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7" fill="hold">
                      <p:stCondLst>
                        <p:cond delay="indefinite"/>
                      </p:stCondLst>
                      <p:childTnLst>
                        <p:par>
                          <p:cTn id="728" fill="hold">
                            <p:stCondLst>
                              <p:cond delay="0"/>
                            </p:stCondLst>
                            <p:childTnLst>
                              <p:par>
                                <p:cTn id="7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3" fill="hold">
                      <p:stCondLst>
                        <p:cond delay="indefinite"/>
                      </p:stCondLst>
                      <p:childTnLst>
                        <p:par>
                          <p:cTn id="734" fill="hold">
                            <p:stCondLst>
                              <p:cond delay="0"/>
                            </p:stCondLst>
                            <p:childTnLst>
                              <p:par>
                                <p:cTn id="7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9" fill="hold">
                      <p:stCondLst>
                        <p:cond delay="indefinite"/>
                      </p:stCondLst>
                      <p:childTnLst>
                        <p:par>
                          <p:cTn id="740" fill="hold">
                            <p:stCondLst>
                              <p:cond delay="0"/>
                            </p:stCondLst>
                            <p:childTnLst>
                              <p:par>
                                <p:cTn id="7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5" fill="hold">
                      <p:stCondLst>
                        <p:cond delay="indefinite"/>
                      </p:stCondLst>
                      <p:childTnLst>
                        <p:par>
                          <p:cTn id="746" fill="hold">
                            <p:stCondLst>
                              <p:cond delay="0"/>
                            </p:stCondLst>
                            <p:childTnLst>
                              <p:par>
                                <p:cTn id="7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1" fill="hold">
                      <p:stCondLst>
                        <p:cond delay="indefinite"/>
                      </p:stCondLst>
                      <p:childTnLst>
                        <p:par>
                          <p:cTn id="752" fill="hold">
                            <p:stCondLst>
                              <p:cond delay="0"/>
                            </p:stCondLst>
                            <p:childTnLst>
                              <p:par>
                                <p:cTn id="753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1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2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4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5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6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8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9" fill="hold">
                      <p:stCondLst>
                        <p:cond delay="indefinite"/>
                      </p:stCondLst>
                      <p:childTnLst>
                        <p:par>
                          <p:cTn id="770" fill="hold">
                            <p:stCondLst>
                              <p:cond delay="0"/>
                            </p:stCondLst>
                            <p:childTnLst>
                              <p:par>
                                <p:cTn id="7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3"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4" fill="hold">
                      <p:stCondLst>
                        <p:cond delay="indefinite"/>
                      </p:stCondLst>
                      <p:childTnLst>
                        <p:par>
                          <p:cTn id="775" fill="hold">
                            <p:stCondLst>
                              <p:cond delay="0"/>
                            </p:stCondLst>
                            <p:childTnLst>
                              <p:par>
                                <p:cTn id="7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0" fill="hold">
                      <p:stCondLst>
                        <p:cond delay="indefinite"/>
                      </p:stCondLst>
                      <p:childTnLst>
                        <p:par>
                          <p:cTn id="781" fill="hold">
                            <p:stCondLst>
                              <p:cond delay="0"/>
                            </p:stCondLst>
                            <p:childTnLst>
                              <p:par>
                                <p:cTn id="78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5" grpId="1"/>
      <p:bldP spid="16" grpId="0"/>
      <p:bldP spid="25" grpId="0"/>
      <p:bldP spid="26" grpId="0"/>
      <p:bldP spid="27" grpId="0"/>
      <p:bldP spid="28" grpId="0"/>
      <p:bldP spid="29" grpId="0"/>
      <p:bldP spid="30" grpId="0"/>
      <p:bldP spid="37" grpId="0"/>
      <p:bldP spid="38" grpId="0"/>
      <p:bldP spid="39" grpId="0"/>
      <p:bldP spid="40" grpId="0"/>
      <p:bldP spid="41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6" grpId="1"/>
      <p:bldP spid="67" grpId="0"/>
      <p:bldP spid="68" grpId="0"/>
      <p:bldP spid="69" grpId="0"/>
      <p:bldP spid="70" grpId="0"/>
      <p:bldP spid="72" grpId="0"/>
      <p:bldP spid="79" grpId="0"/>
      <p:bldP spid="80" grpId="0"/>
      <p:bldP spid="81" grpId="0"/>
      <p:bldP spid="82" grpId="0"/>
      <p:bldP spid="83" grpId="0"/>
      <p:bldP spid="91" grpId="0"/>
      <p:bldP spid="92" grpId="0"/>
      <p:bldP spid="93" grpId="0"/>
      <p:bldP spid="94" grpId="0"/>
      <p:bldP spid="95" grpId="0"/>
      <p:bldP spid="102" grpId="0"/>
      <p:bldP spid="103" grpId="0"/>
      <p:bldP spid="104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26" grpId="0"/>
      <p:bldP spid="127" grpId="0"/>
      <p:bldP spid="128" grpId="0"/>
      <p:bldP spid="129" grpId="0"/>
      <p:bldP spid="130" grpId="0"/>
      <p:bldP spid="136" grpId="0"/>
      <p:bldP spid="137" grpId="0"/>
      <p:bldP spid="138" grpId="0"/>
      <p:bldP spid="138" grpId="1"/>
      <p:bldP spid="139" grpId="0"/>
      <p:bldP spid="140" grpId="0"/>
      <p:bldP spid="141" grpId="0"/>
      <p:bldP spid="148" grpId="0"/>
      <p:bldP spid="149" grpId="0"/>
      <p:bldP spid="150" grpId="0"/>
      <p:bldP spid="151" grpId="0"/>
      <p:bldP spid="152" grpId="0"/>
      <p:bldP spid="159" grpId="0"/>
      <p:bldP spid="160" grpId="0"/>
      <p:bldP spid="162" grpId="0"/>
      <p:bldP spid="163" grpId="0"/>
      <p:bldP spid="164" grpId="0"/>
      <p:bldP spid="167" grpId="0"/>
      <p:bldP spid="168" grpId="0"/>
      <p:bldP spid="169" grpId="0"/>
      <p:bldP spid="170" grpId="0"/>
      <p:bldP spid="171" grpId="0"/>
      <p:bldP spid="172" grpId="0"/>
      <p:bldP spid="172" grpId="1"/>
      <p:bldP spid="173" grpId="0"/>
      <p:bldP spid="174" grpId="0"/>
      <p:bldP spid="175" grpId="0"/>
      <p:bldP spid="176" grpId="0"/>
      <p:bldP spid="177" grpId="0"/>
      <p:bldP spid="17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475945" y="555305"/>
            <a:ext cx="27334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Падиран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</a:t>
            </a:r>
            <a:r>
              <a:rPr lang="ru-RU" sz="2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пао-пао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6748" y="718344"/>
            <a:ext cx="29625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Чими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эрдэ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морайни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ru-RU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Хэм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найва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сэруйни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651736" y="3752587"/>
            <a:ext cx="24228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Долбо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дэгдэйни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Ини аорини?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04544" y="3917904"/>
            <a:ext cx="194277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Дёа </a:t>
            </a:r>
            <a:r>
              <a:rPr lang="ru-RU" sz="2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нё</a:t>
            </a:r>
            <a:r>
              <a:rPr lang="ru-RU" sz="2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ӈгиан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Боло </a:t>
            </a:r>
            <a:r>
              <a:rPr lang="ru-RU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согдён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96141" y="5371628"/>
            <a:ext cx="229550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Туэ – </a:t>
            </a:r>
            <a:r>
              <a:rPr lang="ru-RU" sz="2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паваку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Дёа – пава </a:t>
            </a:r>
            <a:r>
              <a:rPr lang="ru-RU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ана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74" name="Picture 2" descr="http://inetru.net/wp-content/uploads/2016/11/%D0%BF%D1%80%D0%B8%D0%BA%D0%BE%D0%BB%D1%8C%D0%BD%D1%8B%D0%B5-%D0%BA%D0%B0%D1%80%D1%82%D0%B8%D0%BD%D0%BA%D0%B8-%D0%BF%D0%B5%D1%82%D1%83%D1%85-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4184" y="295422"/>
            <a:ext cx="1652151" cy="2313011"/>
          </a:xfrm>
          <a:prstGeom prst="rect">
            <a:avLst/>
          </a:prstGeom>
          <a:noFill/>
        </p:spPr>
      </p:pic>
      <p:pic>
        <p:nvPicPr>
          <p:cNvPr id="3078" name="Picture 6" descr="http://otvet.imgsmail.ru/download/17984766_ab541632ea130c24de68816c3bf99d75_80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164222">
            <a:off x="6570442" y="1715593"/>
            <a:ext cx="1588820" cy="1927940"/>
          </a:xfrm>
          <a:prstGeom prst="rect">
            <a:avLst/>
          </a:prstGeom>
          <a:noFill/>
        </p:spPr>
      </p:pic>
      <p:pic>
        <p:nvPicPr>
          <p:cNvPr id="3080" name="Picture 8" descr="http://www.playcast.ru/uploads/2015/10/24/1559346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4720" y="4040994"/>
            <a:ext cx="2294849" cy="2148791"/>
          </a:xfrm>
          <a:prstGeom prst="rect">
            <a:avLst/>
          </a:prstGeom>
          <a:noFill/>
        </p:spPr>
      </p:pic>
      <p:sp>
        <p:nvSpPr>
          <p:cNvPr id="23" name="Овал 22"/>
          <p:cNvSpPr/>
          <p:nvPr/>
        </p:nvSpPr>
        <p:spPr>
          <a:xfrm>
            <a:off x="4656408" y="0"/>
            <a:ext cx="2307100" cy="283201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rot="3766036">
            <a:off x="6863557" y="868909"/>
            <a:ext cx="2345379" cy="32675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rot="12872091">
            <a:off x="3528398" y="3783974"/>
            <a:ext cx="2322313" cy="3042057"/>
          </a:xfrm>
          <a:prstGeom prst="ellipse">
            <a:avLst/>
          </a:prstGeom>
          <a:solidFill>
            <a:srgbClr val="F63A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avatars.mds.yandex.net/get-zen_doc/203431/pub_5bdee8596ff97800aa527f9f_5bf3a2a814e43500a9f2ee14/ori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400053">
            <a:off x="6343763" y="4401959"/>
            <a:ext cx="2203236" cy="1542265"/>
          </a:xfrm>
          <a:prstGeom prst="rect">
            <a:avLst/>
          </a:prstGeom>
          <a:noFill/>
        </p:spPr>
      </p:pic>
      <p:sp>
        <p:nvSpPr>
          <p:cNvPr id="21" name="Овал 20"/>
          <p:cNvSpPr/>
          <p:nvPr/>
        </p:nvSpPr>
        <p:spPr>
          <a:xfrm rot="7263022">
            <a:off x="6474742" y="3432730"/>
            <a:ext cx="2327935" cy="320371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s://lh4.googleusercontent.com/proxy/Va-6umflGwR1dlZY-CP3bmmZDWQhUk4BmlXSoSnJg7_oXJz3bp4gU3AauAlWuHaZnP5nfmJO3UajiwP3pQ=s0-d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5557" y="1631853"/>
            <a:ext cx="2765107" cy="2765108"/>
          </a:xfrm>
          <a:prstGeom prst="rect">
            <a:avLst/>
          </a:prstGeom>
          <a:noFill/>
        </p:spPr>
      </p:pic>
      <p:sp>
        <p:nvSpPr>
          <p:cNvPr id="32" name="Овал 31"/>
          <p:cNvSpPr/>
          <p:nvPr/>
        </p:nvSpPr>
        <p:spPr>
          <a:xfrm rot="16918024">
            <a:off x="2616789" y="1406035"/>
            <a:ext cx="2345291" cy="3252439"/>
          </a:xfrm>
          <a:prstGeom prst="ellipse">
            <a:avLst/>
          </a:prstGeom>
          <a:solidFill>
            <a:srgbClr val="E794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лыбающееся лицо 32"/>
          <p:cNvSpPr/>
          <p:nvPr/>
        </p:nvSpPr>
        <p:spPr>
          <a:xfrm>
            <a:off x="5123748" y="2544372"/>
            <a:ext cx="1763620" cy="178479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041621" y="3232572"/>
            <a:ext cx="196842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намбокан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96006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  <p:bldP spid="23" grpId="0" animBg="1"/>
      <p:bldP spid="25" grpId="0" animBg="1"/>
      <p:bldP spid="27" grpId="0" animBg="1"/>
      <p:bldP spid="27" grpId="1" animBg="1"/>
      <p:bldP spid="21" grpId="0" animBg="1"/>
      <p:bldP spid="21" grpId="1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4332849" y="984739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867422" y="984740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401996" y="970670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015088" y="1026939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927188" y="980048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457073" y="1003492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526216" y="984735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397306" y="1477104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376928" y="857192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35416" y="863288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02812" y="879232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г</a:t>
            </a:r>
            <a:endParaRPr lang="ru-RU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939849" y="854848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д</a:t>
            </a:r>
            <a:endParaRPr lang="ru-RU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25064" y="895174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91523" y="900802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т</a:t>
            </a:r>
            <a:endParaRPr lang="ru-RU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580141" y="891424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18" name="Овал 17"/>
          <p:cNvSpPr/>
          <p:nvPr/>
        </p:nvSpPr>
        <p:spPr>
          <a:xfrm>
            <a:off x="6435970" y="1502895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448887" y="2949523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432474" y="2468876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416062" y="1988231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438315" y="2011677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297681" y="1967129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337539" y="1472415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480518" y="2489978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508653" y="2982347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535594" y="1491173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507460" y="1983541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521527" y="2475910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314093" y="2461843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media.giphy.com/media/aaoiJuarHM1b2/2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21252">
            <a:off x="1470074" y="126387"/>
            <a:ext cx="2933700" cy="1303665"/>
          </a:xfrm>
          <a:prstGeom prst="rect">
            <a:avLst/>
          </a:prstGeom>
          <a:noFill/>
        </p:spPr>
      </p:pic>
      <p:pic>
        <p:nvPicPr>
          <p:cNvPr id="3076" name="Picture 4" descr="https://media.giphy.com/media/aaoiJuarHM1b2/2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332056" flipH="1">
            <a:off x="7956696" y="136789"/>
            <a:ext cx="2692548" cy="1312183"/>
          </a:xfrm>
          <a:prstGeom prst="rect">
            <a:avLst/>
          </a:prstGeom>
          <a:noFill/>
        </p:spPr>
      </p:pic>
      <p:sp>
        <p:nvSpPr>
          <p:cNvPr id="35" name="Овал 34"/>
          <p:cNvSpPr/>
          <p:nvPr/>
        </p:nvSpPr>
        <p:spPr>
          <a:xfrm>
            <a:off x="4325816" y="2965935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368019" y="3472372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382087" y="3964741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382086" y="4471178"/>
            <a:ext cx="506437" cy="4783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 descr="http://900igr.net/up/datai/149026/0009-015-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69506" flipH="1">
            <a:off x="2109590" y="4304287"/>
            <a:ext cx="2278077" cy="1597052"/>
          </a:xfrm>
          <a:prstGeom prst="rect">
            <a:avLst/>
          </a:prstGeom>
          <a:noFill/>
        </p:spPr>
      </p:pic>
      <p:pic>
        <p:nvPicPr>
          <p:cNvPr id="3080" name="Picture 8" descr="http://ru.fishwallpapers.com/wallpapers/amur-pike-pic.jpg"/>
          <p:cNvPicPr>
            <a:picLocks noChangeAspect="1" noChangeArrowheads="1"/>
          </p:cNvPicPr>
          <p:nvPr/>
        </p:nvPicPr>
        <p:blipFill>
          <a:blip r:embed="rId4" cstate="print"/>
          <a:srcRect l="3737" t="13349" r="2524"/>
          <a:stretch>
            <a:fillRect/>
          </a:stretch>
        </p:blipFill>
        <p:spPr bwMode="auto">
          <a:xfrm rot="3291078">
            <a:off x="4911862" y="4402775"/>
            <a:ext cx="3495939" cy="1183839"/>
          </a:xfrm>
          <a:prstGeom prst="rect">
            <a:avLst/>
          </a:prstGeom>
          <a:noFill/>
        </p:spPr>
      </p:pic>
      <p:pic>
        <p:nvPicPr>
          <p:cNvPr id="3082" name="Picture 10" descr="https://upload.wikimedia.org/wikipedia/commons/thumb/6/6d/%D0%90%D1%83%D1%85%D0%B0_%28%D0%BA%D0%B8%D1%82%D0%B0%D0%B9%D1%81%D0%BA%D0%B8%D0%B9_%D0%BE%D0%BA%D1%83%D0%BD%D1%8C%29_%D1%87%D1%83%D1%87%D0%B5%D0%BB%D0%BE.JPG/1600px-%D0%90%D1%83%D1%85%D0%B0_%28%D0%BA%D0%B8%D1%82%D0%B0%D0%B9%D1%81%D0%BA%D0%B8%D0%B9_%D0%BE%D0%BA%D1%83%D0%BD%D1%8C%29_%D1%87%D1%83%D1%87%D0%B5%D0%BB%D0%B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345593" flipH="1">
            <a:off x="6679096" y="3425950"/>
            <a:ext cx="1928456" cy="1268166"/>
          </a:xfrm>
          <a:prstGeom prst="rect">
            <a:avLst/>
          </a:prstGeom>
          <a:noFill/>
        </p:spPr>
      </p:pic>
      <p:pic>
        <p:nvPicPr>
          <p:cNvPr id="3084" name="Picture 12" descr="http://900igr.net/datai/okruzhajuschij-mir/Nadklass-Ryby/0010-006-Redkie-ryby-Rossii.jpg"/>
          <p:cNvPicPr>
            <a:picLocks noChangeAspect="1" noChangeArrowheads="1"/>
          </p:cNvPicPr>
          <p:nvPr/>
        </p:nvPicPr>
        <p:blipFill>
          <a:blip r:embed="rId6"/>
          <a:srcRect l="213" t="16015" r="394" b="20493"/>
          <a:stretch>
            <a:fillRect/>
          </a:stretch>
        </p:blipFill>
        <p:spPr bwMode="auto">
          <a:xfrm rot="3795059">
            <a:off x="7591343" y="3309187"/>
            <a:ext cx="4408484" cy="2179812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4407408" y="1365504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395216" y="1365504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4334256" y="1814264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р</a:t>
            </a:r>
            <a:endParaRPr lang="ru-RU" sz="36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370832" y="2338520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г</a:t>
            </a:r>
            <a:endParaRPr lang="ru-RU" sz="36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4383024" y="2899352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4431792" y="3399224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н</a:t>
            </a:r>
            <a:endParaRPr lang="ru-RU" sz="36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443984" y="3923480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ч</a:t>
            </a:r>
            <a:endParaRPr lang="ru-RU" sz="36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4443984" y="4398968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</a:t>
            </a:r>
            <a:endParaRPr lang="ru-RU" sz="36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5437632" y="1369256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у</a:t>
            </a:r>
            <a:endParaRPr lang="ru-RU" sz="36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5474208" y="1893512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ч</a:t>
            </a:r>
            <a:endParaRPr lang="ru-RU" sz="36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5474208" y="2381192"/>
            <a:ext cx="40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э</a:t>
            </a:r>
            <a:endParaRPr lang="ru-RU" sz="36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462016" y="2852928"/>
            <a:ext cx="114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н</a:t>
            </a:r>
            <a:endParaRPr lang="ru-RU" sz="36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6504432" y="1408176"/>
            <a:ext cx="114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</a:t>
            </a:r>
            <a:endParaRPr lang="ru-RU" sz="36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6467856" y="1908048"/>
            <a:ext cx="114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д</a:t>
            </a:r>
            <a:endParaRPr lang="ru-RU" sz="36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6516624" y="2395728"/>
            <a:ext cx="114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я</a:t>
            </a:r>
            <a:endParaRPr lang="ru-RU" sz="36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6492240" y="2895600"/>
            <a:ext cx="114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н</a:t>
            </a:r>
            <a:endParaRPr lang="ru-RU" sz="36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7559040" y="1426464"/>
            <a:ext cx="585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д</a:t>
            </a:r>
            <a:endParaRPr lang="ru-RU" sz="36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7534656" y="1877568"/>
            <a:ext cx="114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и</a:t>
            </a:r>
            <a:endParaRPr lang="ru-RU" sz="36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7534656" y="2377440"/>
            <a:ext cx="114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н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48014102"/>
      </p:ext>
    </p:ext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800" decel="100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8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8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80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80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800" decel="100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800" decel="100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8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8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8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800" decel="100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800" decel="100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8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80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800" decel="100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8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8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8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800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800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800" decel="100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800" decel="100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80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800" decel="100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8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8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8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800" decel="100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8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8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8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800" decel="100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8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8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8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800" decel="100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800" decel="100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4" dur="8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8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8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43" grpId="0"/>
      <p:bldP spid="44" grpId="0"/>
      <p:bldP spid="45" grpId="0"/>
      <p:bldP spid="48" grpId="0"/>
      <p:bldP spid="49" grpId="0"/>
      <p:bldP spid="50" grpId="0"/>
      <p:bldP spid="51" grpId="0"/>
      <p:bldP spid="52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151</Words>
  <Application>Microsoft Office PowerPoint</Application>
  <PresentationFormat>Произвольный</PresentationFormat>
  <Paragraphs>128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учитель</cp:lastModifiedBy>
  <cp:revision>79</cp:revision>
  <dcterms:created xsi:type="dcterms:W3CDTF">2018-12-11T22:48:11Z</dcterms:created>
  <dcterms:modified xsi:type="dcterms:W3CDTF">2019-01-21T09:27:38Z</dcterms:modified>
</cp:coreProperties>
</file>