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65" r:id="rId4"/>
    <p:sldId id="259" r:id="rId5"/>
    <p:sldId id="26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64096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МБДОУ д/с № 16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Мастер-класс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«Применение «Интеллект-карт» в деятельности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учителя-логопеда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учитель-логопед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Г.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Гришина</a:t>
            </a:r>
          </a:p>
          <a:p>
            <a:pPr algn="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г.Зеленогорск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2019г.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77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51520" y="332656"/>
            <a:ext cx="8784976" cy="633670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достоинства интеллект-карт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fontAlgn="base">
              <a:spcAft>
                <a:spcPts val="1000"/>
              </a:spcAft>
              <a:buClr>
                <a:srgbClr val="000000"/>
              </a:buClr>
              <a:buSzPts val="1000"/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опора на визуальное мышление;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fontAlgn="base">
              <a:spcAft>
                <a:spcPts val="1000"/>
              </a:spcAft>
              <a:buClr>
                <a:srgbClr val="000000"/>
              </a:buClr>
              <a:buSzPts val="1000"/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позволяет обучаться новым навыкам и переносить их в различные жизненные ситуации;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fontAlgn="base">
              <a:spcAft>
                <a:spcPts val="1000"/>
              </a:spcAft>
              <a:buClr>
                <a:srgbClr val="000000"/>
              </a:buClr>
              <a:buSzPts val="1000"/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дает информацию о том, что произойдет в дальнейшем и в каком порядке;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fontAlgn="base">
              <a:spcAft>
                <a:spcPts val="1000"/>
              </a:spcAft>
              <a:buClr>
                <a:srgbClr val="000000"/>
              </a:buClr>
              <a:buSzPts val="1000"/>
              <a:buFont typeface="Symbol" panose="05050102010706020507" pitchFamily="18" charset="2"/>
              <a:buChar char="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развивает самостоятельность, делая ребенка субъектом образовательного процесса, помогая научиться переходить от одной деятельности к другой без руководства или вербальной подсказки взрослого;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fontAlgn="base">
              <a:spcAft>
                <a:spcPts val="1000"/>
              </a:spcAft>
              <a:buClr>
                <a:srgbClr val="000000"/>
              </a:buClr>
              <a:buSzPts val="1000"/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позволяет повысить результативность и эффективность коррекционно-развивающей деятельности;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повысить психолого-педагогическую компетентность родителей (законных представителей).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59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07504" y="-27384"/>
            <a:ext cx="8928992" cy="684076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Интеллект-карта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технология мышления и запоминания информации, это метод графического выражения процессов восприятия, обработки и запоминания информации, решения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задач, инструмент развития памяти и мышления.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Тони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Бьюзен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английский деятель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области психологии обучения и развития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интеллекта)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mind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maps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mind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maps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mind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- «ум» + 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maps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- «карты» ) 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Профессор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РАЕН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Е.Е.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Васильева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создатель русской версии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интеллект-карт «RUSSIAN MIND MAPS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(«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Карта памяти», «Карта текста», «Карта правила», «Мнемоническая карта», «Конспект – карта», «Вопрос – карта», «Карта мышления», «Карта учебника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Кандидат педагогических наук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В.М. Акименко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адаптировала метод интеллект-карт для работы с  дошкольниками</a:t>
            </a:r>
          </a:p>
        </p:txBody>
      </p:sp>
    </p:spTree>
    <p:extLst>
      <p:ext uri="{BB962C8B-B14F-4D97-AF65-F5344CB8AC3E}">
        <p14:creationId xmlns:p14="http://schemas.microsoft.com/office/powerpoint/2010/main" val="179342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4624"/>
            <a:ext cx="9001000" cy="2345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составления интеллект-карт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Определение объекта изучения.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Построение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интеллект-карты.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«Реконструкция и ревизия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результата.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620688"/>
            <a:ext cx="5140218" cy="36300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148" y="4365104"/>
            <a:ext cx="5178546" cy="233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188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4624"/>
            <a:ext cx="9001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№1 Составить и нарисовать интеллект-карту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«Артикуляция звука [с]»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Губы растянуты в улыбку.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Зубы сомкнуты.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3.Широкий язык лежит за нижними зубами. Кончик языка упирается в нижние резцы.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4.Воздушная струя холодная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№ 2 Составить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нарисовать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интеллект-карту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определения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позиции звука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[с]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Придумать слова со звуком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[с]. 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пределить позицию звука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[с] в словах: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-в начале слова,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-в середине слова,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 конце слова.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№ 3  Составить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нарисовать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интеллект-карту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текста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Соня была в саду. Там стояли стол и скамейка. Соня села на скамейку и стала рисовать. Она нарисовала сад, над садом солнце. Рисунок был неплох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№ 4 Составить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нарисовать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интеллект-карту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запоминания текста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Киска, где твоя миска?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Ест киска суп из миски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0538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265</Words>
  <Application>Microsoft Office PowerPoint</Application>
  <PresentationFormat>Экран (4:3)</PresentationFormat>
  <Paragraphs>56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 Гришин</dc:creator>
  <cp:lastModifiedBy>Aser</cp:lastModifiedBy>
  <cp:revision>22</cp:revision>
  <dcterms:created xsi:type="dcterms:W3CDTF">2019-02-12T13:49:15Z</dcterms:created>
  <dcterms:modified xsi:type="dcterms:W3CDTF">2019-03-06T08:43:51Z</dcterms:modified>
</cp:coreProperties>
</file>