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8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B24D9D6-8D68-4F52-919D-D9D3A472EB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D0D48ED4-BE20-4A3B-B8EC-9F1BBFCE7C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91C89B2-AF5A-4FE4-8B98-2499E2AA1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22C40-69F4-48C1-A47A-6958A801002B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A6F96B6-7BF1-41E7-BEBC-3F04B45B2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599A1F6-65A7-4A4D-AC19-5ABD9C69A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AE36C-C1ED-4C6B-B3F7-A197BC2F6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883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0886B12-782A-4D53-BBD0-18BDC31B8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67FBE9E9-AE14-4C4E-B4D7-BADF904EB9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24681DA-08EE-478F-87F6-8D70A0CD2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22C40-69F4-48C1-A47A-6958A801002B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E014A7D-215E-425B-B944-BC655BC0E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37C4B9B-A87D-48AF-AA91-8AAF87FC12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AE36C-C1ED-4C6B-B3F7-A197BC2F6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5490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60CC4F25-C827-4CA2-87E1-345CC3CC9F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7232B938-F603-4689-A38E-6A145D4814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03AED89-9152-4057-BFAA-8A41B69EE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22C40-69F4-48C1-A47A-6958A801002B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BC0777D-B276-4D67-A347-BCFF47E1F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53C9869-3735-482B-8FF1-177390A45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AE36C-C1ED-4C6B-B3F7-A197BC2F6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5850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B4992A3-4C7A-4832-8605-2B1AC83B7E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C461BEB-7DA3-44F8-90E3-4FFFEA73CC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079F068-5F62-4F52-ADB5-333E6B901F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22C40-69F4-48C1-A47A-6958A801002B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90343E9-4253-4742-B3B9-1C2C4BB0C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7F062EC-3FC0-482C-8F8A-715C18119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AE36C-C1ED-4C6B-B3F7-A197BC2F6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3893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AB34562-25EB-4E94-A5CF-9733A95140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ADAD379E-AA97-4AA4-8310-2BFF3D0683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A6DAB1D-180D-4B1F-986F-079DC6A2FF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22C40-69F4-48C1-A47A-6958A801002B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69CF754-18BE-4865-AEF9-0F97FD26FB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5FB3327-CF69-4579-9DCE-C7CD98C4D4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AE36C-C1ED-4C6B-B3F7-A197BC2F6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9636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D9D0D0C-040B-435E-805D-32B4031EF7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0E2E744-B8B3-40DD-98E3-76F2AAB6BE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CA1286D8-4274-450E-9429-8E0063A956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C0073BA1-D441-44D1-BA8B-B730AC698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22C40-69F4-48C1-A47A-6958A801002B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1306CC9E-DD9A-4FE8-86D4-5167CD840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D9FB9853-1041-4750-863A-D5B39BC23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AE36C-C1ED-4C6B-B3F7-A197BC2F6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1089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9911C24-96DF-4D2F-8BE0-95297E7F60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F4F34094-D3D4-4E3C-8E31-5A30579FB5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89213661-2259-4E14-8956-71B89B3DD0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58888B7D-E75F-40A8-BE87-4E5BB18AFE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E6BC2618-7AC9-4EDD-B3E5-A6F167E4BAF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0E40D01A-2649-4434-8DB0-382D0D61A9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22C40-69F4-48C1-A47A-6958A801002B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7E062A7B-127F-4D89-B506-A523FBFA90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945FBAE8-0400-477C-9520-7954FED3C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AE36C-C1ED-4C6B-B3F7-A197BC2F6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928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A52F050-2EE7-4F56-84D4-00179092B0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D22E973C-4A9D-461D-A691-6B06809C9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22C40-69F4-48C1-A47A-6958A801002B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20756E1E-4D4D-4968-BC1C-593E0FAA2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8333429A-4EAC-4C47-B165-21C85BC34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AE36C-C1ED-4C6B-B3F7-A197BC2F6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2604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1577BEDB-DB60-4B3E-8ED3-82451A4C0C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22C40-69F4-48C1-A47A-6958A801002B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37226624-9B42-4388-A121-265880EA4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F31237B9-140E-4C1D-80A3-CB6A2FDA7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AE36C-C1ED-4C6B-B3F7-A197BC2F6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5078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AAEF5D6-55BF-415C-91F8-00C4B219C7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BBEBB6A-3AFA-4103-9DAD-2D275C714C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64FB1F88-E6D1-4ED6-91A9-FBD7A1E97A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9C7CA17F-3E05-406B-8C38-01877F5B93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22C40-69F4-48C1-A47A-6958A801002B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E16EE55B-ED2D-44BF-8C55-CD6D7E749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43FF009A-DE45-41AC-AE6A-AFD963687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AE36C-C1ED-4C6B-B3F7-A197BC2F6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03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038B175-02A1-46E9-95C9-FDA456041F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E32092AC-56E4-40C8-890F-BDCA2BCBD2C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5589E550-EE47-4E1C-B6A4-64E3716585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CED749BE-2A64-48F5-A6FB-207D6C55AB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22C40-69F4-48C1-A47A-6958A801002B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6AA99493-86E3-4BEF-8B27-F03D4239BB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9F7F3C59-53BD-4674-B91F-166554FDC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AE36C-C1ED-4C6B-B3F7-A197BC2F6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3766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78CBFD3-8118-455E-A13E-2804C2F3A1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1045B7C-DB5F-4C11-A0CC-A325BEFA75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D64E91B-D31E-4FBF-8DA5-C0B3DC4680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22C40-69F4-48C1-A47A-6958A801002B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5F89C60-9771-4C7C-A612-6CA89CD054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82873D0-256D-4B24-804B-F6745D336E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AAE36C-C1ED-4C6B-B3F7-A197BC2F6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42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13609536-51AB-4C8C-AAB1-25FEA185E7E9}"/>
              </a:ext>
            </a:extLst>
          </p:cNvPr>
          <p:cNvSpPr/>
          <p:nvPr/>
        </p:nvSpPr>
        <p:spPr>
          <a:xfrm>
            <a:off x="1422400" y="1306881"/>
            <a:ext cx="9347199" cy="1841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 по окружающему миру</a:t>
            </a:r>
            <a:endParaRPr lang="ru-RU" sz="4000" b="1" dirty="0" smtClean="0">
              <a:solidFill>
                <a:schemeClr val="accent5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6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6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Родники родного края»</a:t>
            </a:r>
            <a:endParaRPr lang="ru-RU" sz="6000" b="1" dirty="0">
              <a:solidFill>
                <a:schemeClr val="accent5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0E871605-BCA3-4FC2-B4A7-BF069B8B4AF2}"/>
              </a:ext>
            </a:extLst>
          </p:cNvPr>
          <p:cNvSpPr/>
          <p:nvPr/>
        </p:nvSpPr>
        <p:spPr>
          <a:xfrm>
            <a:off x="3370584" y="3949621"/>
            <a:ext cx="8606768" cy="18819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46220" algn="r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Выполнено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046220" algn="r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Учеником 3 «В»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класса МБОУ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«ЦО» №21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046220" algn="r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Черных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Андреем</a:t>
            </a:r>
          </a:p>
          <a:p>
            <a:pPr marL="4046220" algn="r"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Руководитель: учитель начальных классов Л.В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Ломова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1992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6CB9EB5F-6E42-49AD-9F11-93D663E98272}"/>
              </a:ext>
            </a:extLst>
          </p:cNvPr>
          <p:cNvSpPr/>
          <p:nvPr/>
        </p:nvSpPr>
        <p:spPr>
          <a:xfrm>
            <a:off x="551543" y="1011831"/>
            <a:ext cx="10145485" cy="4373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48740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такое родничок? Это что-то, что течёт,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348740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рождается и длится. Это новая страница,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348740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где впервые зазвучало это робкое начало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348740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рек больших и ручейков, малых сёл и городов.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348740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Кто найдет, – не потеряет, кто дойдет – приобретает.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348740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Нужен детям, нужен взрослым родничок, чтоб не засохнуть.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348740" algn="r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Савкова В</a:t>
            </a:r>
            <a:r>
              <a:rPr lang="ru-RU" sz="28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0821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ECF93C30-4E34-4741-BCAD-A843641BC621}"/>
              </a:ext>
            </a:extLst>
          </p:cNvPr>
          <p:cNvSpPr/>
          <p:nvPr/>
        </p:nvSpPr>
        <p:spPr>
          <a:xfrm>
            <a:off x="1756350" y="613620"/>
            <a:ext cx="867929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>
                <a:latin typeface="Times New Roman" panose="02020603050405020304" pitchFamily="18" charset="0"/>
                <a:ea typeface="Calibri" panose="020F0502020204030204" pitchFamily="34" charset="0"/>
              </a:rPr>
              <a:t>Святой источник «12 ключей»</a:t>
            </a:r>
            <a:endParaRPr lang="ru-RU" sz="4800" dirty="0"/>
          </a:p>
        </p:txBody>
      </p:sp>
      <p:pic>
        <p:nvPicPr>
          <p:cNvPr id="7" name="Рисунок 6" descr="Изображение выглядит как дерево, внешний, трава, сиди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71BC54FA-51BE-45A0-A4D4-597347720F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526" y="3411244"/>
            <a:ext cx="3363953" cy="2244237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pic>
        <p:nvPicPr>
          <p:cNvPr id="9" name="Рисунок 8" descr="Изображение выглядит как дерево, внешний, трава, небо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1ED0FDC9-B9D6-40F5-98FE-9C93074C72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2747" y="3203526"/>
            <a:ext cx="3337174" cy="2502881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10810814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25C0E47C-4AEE-40C7-9F58-92E5ACBF82B7}"/>
              </a:ext>
            </a:extLst>
          </p:cNvPr>
          <p:cNvSpPr/>
          <p:nvPr/>
        </p:nvSpPr>
        <p:spPr>
          <a:xfrm>
            <a:off x="1693512" y="813638"/>
            <a:ext cx="8804976" cy="4240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18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4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Источник Святой Евфросинии</a:t>
            </a:r>
            <a:endParaRPr lang="ru-RU" sz="4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Изображение выглядит как дерево, внешний, трава, здание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D0A7EC4D-ADB5-431D-AA95-E0FFC246A54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710" y="1430515"/>
            <a:ext cx="2678806" cy="2005278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pic>
        <p:nvPicPr>
          <p:cNvPr id="8" name="Рисунок 7" descr="Изображение выглядит как внешний, здание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89B546FF-D189-444C-9E52-856F5E2E549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219" y="1365856"/>
            <a:ext cx="3196564" cy="2134597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2870003" y="3554594"/>
            <a:ext cx="6222482" cy="843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Исток реки Дон</a:t>
            </a:r>
            <a:endParaRPr lang="ru-RU" sz="4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Изображение выглядит как скала, дерево, внешний, земля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060CB975-5852-4820-AA29-3439407640E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220" y="4259627"/>
            <a:ext cx="3196564" cy="2132108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pic>
        <p:nvPicPr>
          <p:cNvPr id="9" name="Рисунок 8" descr="Изображение выглядит как трава, внешний, небо, дерево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BBA49236-F715-4687-8261-944901B26F9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4987" y="3794490"/>
            <a:ext cx="2467002" cy="2837052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6444051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7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6D172863-6E62-4945-84A3-2653F6EC5EE0}"/>
              </a:ext>
            </a:extLst>
          </p:cNvPr>
          <p:cNvSpPr/>
          <p:nvPr/>
        </p:nvSpPr>
        <p:spPr>
          <a:xfrm>
            <a:off x="1734966" y="174172"/>
            <a:ext cx="872206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>
                <a:latin typeface="Times New Roman" panose="02020603050405020304" pitchFamily="18" charset="0"/>
                <a:ea typeface="Calibri" panose="020F0502020204030204" pitchFamily="34" charset="0"/>
              </a:rPr>
              <a:t>Святой источник в честь </a:t>
            </a:r>
          </a:p>
          <a:p>
            <a:pPr algn="ctr"/>
            <a:r>
              <a:rPr lang="ru-RU" sz="4800" b="1" dirty="0">
                <a:latin typeface="Times New Roman" panose="02020603050405020304" pitchFamily="18" charset="0"/>
                <a:ea typeface="Calibri" panose="020F0502020204030204" pitchFamily="34" charset="0"/>
              </a:rPr>
              <a:t>Святого Георгия Победоносца</a:t>
            </a:r>
            <a:endParaRPr lang="ru-RU" sz="4800" dirty="0"/>
          </a:p>
        </p:txBody>
      </p:sp>
      <p:pic>
        <p:nvPicPr>
          <p:cNvPr id="6" name="Рисунок 5" descr="Изображение выглядит как дерево, внешний, трава, небо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90181FAF-1DA6-435E-BC69-E5543CB9D46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137" y="2977715"/>
            <a:ext cx="3658350" cy="2967371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pic>
        <p:nvPicPr>
          <p:cNvPr id="10" name="Рисунок 9" descr="Изображение выглядит как текст, книг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EE271DAB-8D0F-42FE-B1DF-931ECD7E665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0951" y="4031645"/>
            <a:ext cx="1953649" cy="2426306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363107893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112</Words>
  <Application>Microsoft Office PowerPoint</Application>
  <PresentationFormat>Произвольный</PresentationFormat>
  <Paragraphs>18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12</cp:revision>
  <dcterms:created xsi:type="dcterms:W3CDTF">2018-10-15T20:38:09Z</dcterms:created>
  <dcterms:modified xsi:type="dcterms:W3CDTF">2019-03-06T09:31:02Z</dcterms:modified>
</cp:coreProperties>
</file>