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88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9" r:id="rId25"/>
    <p:sldId id="290" r:id="rId26"/>
    <p:sldId id="282" r:id="rId27"/>
    <p:sldId id="285" r:id="rId28"/>
    <p:sldId id="281" r:id="rId29"/>
    <p:sldId id="287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B6212F-DAEA-4825-A1F0-321F651DDDD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B6212F-DAEA-4825-A1F0-321F651DDDD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B6212F-DAEA-4825-A1F0-321F651DDDD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B6212F-DAEA-4825-A1F0-321F651DDDD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B6212F-DAEA-4825-A1F0-321F651DDDD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B6212F-DAEA-4825-A1F0-321F651DDDD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shade val="58000"/>
                <a:satMod val="125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B6212F-DAEA-4825-A1F0-321F651DDDD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92696"/>
            <a:ext cx="617220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Синонимы и их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роль в речи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39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5805264"/>
            <a:ext cx="5486400" cy="5040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Вилла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0968"/>
            <a:ext cx="6912768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673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esese.ru/foto5/2010_baikal1_datsan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9" b="3099"/>
          <a:stretch>
            <a:fillRect/>
          </a:stretch>
        </p:blipFill>
        <p:spPr bwMode="auto">
          <a:xfrm>
            <a:off x="1115616" y="476672"/>
            <a:ext cx="6752975" cy="425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31840" y="5085184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Юрта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36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532440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 descr="http://www.fds-1.ru/image/aHR0cDovL3Vyb2tpLXNoa29sYS5ydS93cC1jb250ZW50L3VwbG9hZHMvMjAxMi8wOC9hbnRvbmltX3Npbm9uaW0uanB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916832"/>
            <a:ext cx="6120680" cy="45905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001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528864" cy="4294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1"/>
                </a:solidFill>
              </a:rPr>
              <a:t>4 станция «Докажи-ка»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86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626968" cy="5400600"/>
          </a:xfrm>
        </p:spPr>
        <p:txBody>
          <a:bodyPr>
            <a:normAutofit/>
          </a:bodyPr>
          <a:lstStyle/>
          <a:p>
            <a:pPr marL="21590" indent="207010">
              <a:lnSpc>
                <a:spcPct val="115000"/>
              </a:lnSpc>
              <a:spcAft>
                <a:spcPts val="0"/>
              </a:spcAft>
            </a:pPr>
            <a:r>
              <a:rPr lang="ru-RU" sz="2800" b="1" u="sng" dirty="0" smtClean="0"/>
              <a:t>5 Станция «</a:t>
            </a:r>
            <a:r>
              <a:rPr lang="ru-RU" sz="2800" b="1" u="sng" dirty="0" err="1" smtClean="0"/>
              <a:t>Потеряшка</a:t>
            </a:r>
            <a:r>
              <a:rPr lang="ru-RU" sz="2800" b="1" u="sng" dirty="0" smtClean="0"/>
              <a:t>…» </a:t>
            </a:r>
            <a:r>
              <a:rPr lang="ru-RU" sz="2800" dirty="0" smtClean="0">
                <a:solidFill>
                  <a:srgbClr val="002060"/>
                </a:solidFill>
              </a:rPr>
              <a:t>Найдите слова-синонимы.</a:t>
            </a:r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1-я кочка (1-я группа)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Бураны, вьюги и метели,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много с ними канители,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много шума, толкотни,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надоели мне они! –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 проворчал мороз угрюмый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речку в лед сковал без шума.</a:t>
            </a: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img01.chitalnya.ru/upload2/540/9654961200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916832"/>
            <a:ext cx="2409824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272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7464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Найдите слова-синонимы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  <a:r>
              <a:rPr lang="ru-RU" sz="2400" b="1" u="sng" dirty="0"/>
              <a:t/>
            </a:r>
            <a:br>
              <a:rPr lang="ru-RU" sz="2400" b="1" u="sng" dirty="0"/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2-я кочка (2-я группа)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Зябнет осинка,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Дрожит на ветру,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Стынет на солнышке,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Мерзнет в жару.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" name="Picture 2" descr="http://im4-tub-ru.yandex.net/i?id=395483267-5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764704"/>
            <a:ext cx="3240360" cy="21698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3545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060848"/>
            <a:ext cx="6923112" cy="374441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Найдите </a:t>
            </a:r>
            <a:r>
              <a:rPr lang="ru-RU" sz="2400" b="1" dirty="0">
                <a:solidFill>
                  <a:srgbClr val="002060"/>
                </a:solidFill>
              </a:rPr>
              <a:t>слова-синонимы.</a:t>
            </a:r>
            <a:r>
              <a:rPr lang="ru-RU" sz="2400" b="1" u="sng" dirty="0"/>
              <a:t/>
            </a:r>
            <a:br>
              <a:rPr lang="ru-RU" sz="2400" b="1" u="sng" dirty="0"/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3-я кочка (3-я группа)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Дуб дождя и ветра вовсе не боится.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Кто сказал, что дубу страшно простудиться.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Ведь до поздней осени дуб стоит зеленый,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Значит, дуб выносливый, значит, закаленный.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im2-tub-ru.yandex.net/i?id=24447444-5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04664"/>
            <a:ext cx="1681627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40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1244327753_pic_id201979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979488"/>
            <a:ext cx="3744416" cy="530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lvl="0"/>
            <a:r>
              <a:rPr lang="ru-RU" b="1" u="sng" dirty="0" smtClean="0"/>
              <a:t>6 Станция «</a:t>
            </a:r>
            <a:r>
              <a:rPr lang="ru-RU" b="1" u="sng" dirty="0" err="1" smtClean="0"/>
              <a:t>Знаника</a:t>
            </a:r>
            <a:r>
              <a:rPr lang="ru-RU" b="1" u="sng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77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7 Станция «Узнавай-ка»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539552" y="1557338"/>
            <a:ext cx="8064896" cy="439194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Перепишите синонимы в порядке усиления действия: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Восхищаться, хвалить, превозносить, одобрять.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2. Шептать, кричать, сказать, воскликнуть.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58409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Синонимический ряд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Большой - огромный- громадный –гигантский - исполинский.</a:t>
            </a:r>
          </a:p>
          <a:p>
            <a:pPr algn="ctr">
              <a:buNone/>
            </a:pPr>
            <a:endParaRPr lang="ru-RU" sz="4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Градация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группа синонимов одной и той же части речи, где каждое слово  сильнее, выразительнее отражает смысл сказанного.</a:t>
            </a:r>
          </a:p>
          <a:p>
            <a:pPr algn="ctr"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93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47260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урока: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дать понятие синонимов и их роли в речи.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обучающие: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научить различать  синонимы с разными оттенками значений; эмоциональной окраской и стилевой неоднородностью;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развивать умение подбирать синонимы к данному слову, использовать синонимы в речи, развивать монологическую речь учащихся;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воспитывать любовь к слову, интерес к русскому языку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92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67600" cy="1143000"/>
          </a:xfrm>
        </p:spPr>
        <p:txBody>
          <a:bodyPr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</a:rPr>
              <a:t>8 Станция «</a:t>
            </a:r>
            <a:r>
              <a:rPr lang="ru-RU" b="1" dirty="0" err="1" smtClean="0">
                <a:solidFill>
                  <a:schemeClr val="tx1"/>
                </a:solidFill>
              </a:rPr>
              <a:t>Отвечалка</a:t>
            </a:r>
            <a:r>
              <a:rPr lang="ru-RU" b="1" dirty="0" smtClean="0">
                <a:solidFill>
                  <a:schemeClr val="tx1"/>
                </a:solidFill>
              </a:rPr>
              <a:t>»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Приятель-друг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Противник-враг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Шагать-идти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Солдат-воин, боец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Родник-ключ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Доктор-врач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Метель-вьюга, пурга, ураган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Холод-мороз, стужа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Мокрый- сырой,  влажный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Вкусный- аппетитный, лакомый.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75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u="sng" dirty="0" smtClean="0"/>
              <a:t>9 станция «Редактор»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Редактирование текста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787208" cy="534920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Замените синонимами повторяющиеся слова:</a:t>
            </a:r>
            <a:endParaRPr lang="ru-RU" dirty="0"/>
          </a:p>
          <a:p>
            <a:pPr algn="just">
              <a:buNone/>
            </a:pPr>
            <a:r>
              <a:rPr lang="ru-RU" dirty="0" smtClean="0">
                <a:solidFill>
                  <a:srgbClr val="0033CC"/>
                </a:solidFill>
              </a:rPr>
              <a:t>            Нет </a:t>
            </a:r>
            <a:r>
              <a:rPr lang="ru-RU" dirty="0">
                <a:solidFill>
                  <a:srgbClr val="0033CC"/>
                </a:solidFill>
              </a:rPr>
              <a:t>более </a:t>
            </a:r>
            <a:r>
              <a:rPr lang="ru-RU" i="1" dirty="0">
                <a:solidFill>
                  <a:srgbClr val="0033CC"/>
                </a:solidFill>
              </a:rPr>
              <a:t>робкого</a:t>
            </a:r>
            <a:r>
              <a:rPr lang="ru-RU" dirty="0">
                <a:solidFill>
                  <a:srgbClr val="0033CC"/>
                </a:solidFill>
              </a:rPr>
              <a:t> животного, чем заяц. Даже при слабом шуме он пугается и бежит. Только поздно вечером или ночью </a:t>
            </a:r>
            <a:r>
              <a:rPr lang="ru-RU" i="1" dirty="0">
                <a:solidFill>
                  <a:srgbClr val="0033CC"/>
                </a:solidFill>
              </a:rPr>
              <a:t>робкий</a:t>
            </a:r>
            <a:r>
              <a:rPr lang="ru-RU" dirty="0">
                <a:solidFill>
                  <a:srgbClr val="0033CC"/>
                </a:solidFill>
              </a:rPr>
              <a:t> зайчишка выходит из своего убежища, а с рассветом прячется в каком-нибудь укромном уголке. Много у </a:t>
            </a:r>
            <a:r>
              <a:rPr lang="ru-RU" i="1" dirty="0">
                <a:solidFill>
                  <a:srgbClr val="0033CC"/>
                </a:solidFill>
              </a:rPr>
              <a:t>робкого</a:t>
            </a:r>
            <a:r>
              <a:rPr lang="ru-RU" dirty="0">
                <a:solidFill>
                  <a:srgbClr val="0033CC"/>
                </a:solidFill>
              </a:rPr>
              <a:t> зайчика врагов. За ним охотятся и голодный волк, и хищный ястреб, и охотник. </a:t>
            </a:r>
            <a:r>
              <a:rPr lang="ru-RU" b="1" dirty="0">
                <a:solidFill>
                  <a:srgbClr val="0033CC"/>
                </a:solidFill>
              </a:rPr>
              <a:t>  </a:t>
            </a:r>
            <a:endParaRPr lang="ru-RU" b="1" dirty="0" smtClean="0">
              <a:solidFill>
                <a:srgbClr val="0033CC"/>
              </a:solidFill>
            </a:endParaRPr>
          </a:p>
          <a:p>
            <a:pPr algn="just">
              <a:buNone/>
            </a:pPr>
            <a:r>
              <a:rPr lang="ru-RU" b="1" dirty="0" smtClean="0"/>
              <a:t>                                                                                                                                                                        </a:t>
            </a:r>
            <a:r>
              <a:rPr lang="ru-RU" i="1" dirty="0"/>
              <a:t>Слова для справок: робкий</a:t>
            </a:r>
            <a:r>
              <a:rPr lang="ru-RU" i="1" dirty="0" smtClean="0"/>
              <a:t>,</a:t>
            </a:r>
          </a:p>
          <a:p>
            <a:pPr algn="just">
              <a:buNone/>
            </a:pPr>
            <a:r>
              <a:rPr lang="ru-RU" i="1" dirty="0" smtClean="0"/>
              <a:t> </a:t>
            </a:r>
            <a:r>
              <a:rPr lang="ru-RU" i="1" dirty="0"/>
              <a:t>пугливый, трусливый, боязливый.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5122" name="Picture 2" descr="http://womantalks.ru/uploads/post-188745-1356431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308700"/>
            <a:ext cx="1944216" cy="21652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065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Спишите предложения.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Вместо точек вставьте стоящие в скобках слова в нужном падеже.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17638"/>
            <a:ext cx="8291264" cy="50563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Партизаны отразили все ... противника.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Вся природа ждала ... весны.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(атака, наступление)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2) Учитель регулярно проводил ... с родителями.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Он оплатил на почте ... по телефону.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(беседа, разговор)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3) Из окна открывался красивый ... на море.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... в романах Тургенева играет важную роль.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(вид, пейзаж).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76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10 Станция «Найди пару»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Соедините линиями синонимы из разных колонок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600200"/>
            <a:ext cx="7848872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Багрянец           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Своеобразие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Схематизм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			Высказывание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Несгибаемость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Шаблонность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Индивидуальность               Стойкость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Текст                 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Скульптор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Абзац                                     Отступ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Ваятель            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Пурпур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1571604" y="2071678"/>
            <a:ext cx="2714644" cy="2714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928794" y="2643182"/>
            <a:ext cx="214314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2964645" y="2321711"/>
            <a:ext cx="1428760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643174" y="3143248"/>
            <a:ext cx="142876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357290" y="2786058"/>
            <a:ext cx="2857520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285852" y="4500570"/>
            <a:ext cx="278608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1714480" y="4071942"/>
            <a:ext cx="242889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55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1"/>
            <a:ext cx="7467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chemeClr val="tx1"/>
                </a:solidFill>
              </a:rPr>
              <a:t>11 станция «Умница» </a:t>
            </a:r>
            <a:r>
              <a:rPr lang="ru-RU" sz="2800" b="1" dirty="0">
                <a:solidFill>
                  <a:schemeClr val="tx1"/>
                </a:solidFill>
              </a:rPr>
              <a:t/>
            </a:r>
            <a:br>
              <a:rPr lang="ru-RU" sz="2800" b="1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620688"/>
            <a:ext cx="8579296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635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Мини-тест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Подберите синоним к слову БОРОТЬСЯ.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состязание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 сражаться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В) борьба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Какое из данных слов не является синонимом к слову АККУРАТНЫЙ?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чистоплотный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 опрятный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аккуратно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Какая из данных строк является синонимическим рядом?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добрый – участливый – человеколюбие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 лёгкий – воздушный – невесомый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В) молодость – юность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молодеть</a:t>
            </a:r>
          </a:p>
        </p:txBody>
      </p:sp>
    </p:spTree>
    <p:extLst>
      <p:ext uri="{BB962C8B-B14F-4D97-AF65-F5344CB8AC3E}">
        <p14:creationId xmlns:p14="http://schemas.microsoft.com/office/powerpoint/2010/main" val="16987890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18658"/>
          </a:xfrm>
        </p:spPr>
        <p:txBody>
          <a:bodyPr>
            <a:normAutofit fontScale="90000"/>
          </a:bodyPr>
          <a:lstStyle/>
          <a:p>
            <a:pPr marL="381635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4.В каком из строк есть градация?</a:t>
            </a:r>
            <a:r>
              <a:rPr lang="ru-RU" b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b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А) Море волнуется, бушует, ревёт.</a:t>
            </a:r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Б) Ученик читает, пишет, думает.</a:t>
            </a:r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В) Мама готовит, убирает, вышивает.</a:t>
            </a:r>
            <a:b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5. Что такое доминанта?</a:t>
            </a:r>
            <a:r>
              <a:rPr lang="ru-RU" b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b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А) Однозначное слово в синонимическом ряду</a:t>
            </a:r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Б) Многозначное слово в синонимическом ряду</a:t>
            </a:r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В) Главное слово в синонимическом ряду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0865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17869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/>
              <a:t>                                   </a:t>
            </a:r>
            <a:r>
              <a:rPr lang="ru-RU" sz="2200" b="1" dirty="0" smtClean="0">
                <a:solidFill>
                  <a:schemeClr val="tx1"/>
                </a:solidFill>
              </a:rPr>
              <a:t>«</a:t>
            </a:r>
            <a:r>
              <a:rPr lang="ru-RU" sz="2200" b="1" dirty="0" smtClean="0">
                <a:solidFill>
                  <a:schemeClr val="tx1"/>
                </a:solidFill>
              </a:rPr>
              <a:t>Умница» </a:t>
            </a:r>
            <a:r>
              <a:rPr lang="ru-RU" sz="2200" b="1" dirty="0" smtClean="0">
                <a:solidFill>
                  <a:schemeClr val="tx1"/>
                </a:solidFill>
              </a:rPr>
              <a:t>(ответы)</a:t>
            </a: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Мини-тест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Подберите синоним к слову БОРОТЬСЯ.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состязание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сражаться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борьба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2. Какое из данных слов не является синонимом к слову АККУРАТНЫЙ?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чистоплотный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опрятный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аккуратно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Какая из данных строк является синонимическим рядом?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добрый – участливый – человеколюбие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лёгкий – воздушный – невесомый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молодость – юность - молодеть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575735"/>
              </p:ext>
            </p:extLst>
          </p:nvPr>
        </p:nvGraphicFramePr>
        <p:xfrm>
          <a:off x="755576" y="764704"/>
          <a:ext cx="7602638" cy="5093188"/>
        </p:xfrm>
        <a:graphic>
          <a:graphicData uri="http://schemas.openxmlformats.org/drawingml/2006/table">
            <a:tbl>
              <a:tblPr/>
              <a:tblGrid>
                <a:gridCol w="7602638"/>
              </a:tblGrid>
              <a:tr h="5093188">
                <a:tc>
                  <a:txBody>
                    <a:bodyPr/>
                    <a:lstStyle/>
                    <a:p>
                      <a:pPr marL="381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4.В каком из строк есть градация?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81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А) Море волнуется, бушует, ревёт.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81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Б) Ученик читает, пишет, думает.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81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В) Мама готовит, убирает, вышивает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381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81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5. Что такое доминанта?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81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А) Однозначное слово в синонимическом ряду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81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Б) Многозначное слово в синонимическом ряду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81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В) Главное слово в синонимическом ряду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561" y="957329"/>
            <a:ext cx="7488832" cy="486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Сегодня на уроке мы повторили …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Мы узнали …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3.Научились …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самым интересным мне показался момент, когда …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трудным было …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28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1543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Домашнее задание: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§68-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повторить.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Составить сказку о синонимах.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составить текст «Зимнее утро», используя синонимы.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упр.364.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60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2400" b="1" u="sng" dirty="0" smtClean="0"/>
              <a:t>1 станция. Лексика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Лексический диктант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лексическому значению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 и записать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их).                                                                   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 языка (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лексика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 лингвистики,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изучающий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лексику (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лексикология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Слова, имеющие одно лексическое значение (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однозначные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Слова, имеющие несколько лексических значений (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многозначные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Слова,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одинаковые по звучанию и написанию, но разные по значению (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омонимы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 с противоположным лексическим значением (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антонимы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" t="3258" r="10105" b="15277"/>
          <a:stretch/>
        </p:blipFill>
        <p:spPr>
          <a:xfrm>
            <a:off x="6084168" y="290013"/>
            <a:ext cx="252028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32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04864"/>
            <a:ext cx="5616624" cy="12241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" name="Picture 8" descr="animated_flower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75560"/>
            <a:ext cx="3744913" cy="346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" t="3258" r="10105" b="15277"/>
          <a:stretch/>
        </p:blipFill>
        <p:spPr>
          <a:xfrm>
            <a:off x="359532" y="188640"/>
            <a:ext cx="252028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8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373616" cy="6120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800" b="1" i="1" u="sng" dirty="0" smtClean="0">
                <a:solidFill>
                  <a:schemeClr val="tx1"/>
                </a:solidFill>
              </a:rPr>
              <a:t>2 станция «Сказка»</a:t>
            </a:r>
            <a:br>
              <a:rPr lang="ru-RU" sz="2800" b="1" i="1" u="sng" dirty="0" smtClean="0">
                <a:solidFill>
                  <a:schemeClr val="tx1"/>
                </a:solidFill>
              </a:rPr>
            </a:b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Д.Мамин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-Сибиряк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«Сказка про храброго зайца…»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Собрались старые зайцы,  сбежались маленькие зайчата, приплелись старые зайчихи -  все  слушают,  как  хвастается Заяц -  длинные уши,  косые глаза, короткий хвост,  -  слушают и своим собственным ушам не верят.  Не было ещё, чтобы заяц не боялся никого.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- Эй ты, косой глаз, ты и волка не боишься?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- И волка не боюсь, и лисицы, и медведя - никого не боюсь!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Это  уж  выходило совсем  забавно.  Хихикнули молодые зайчата,  прикрыв мордочки передними лапками,  засмеялись добрые старушки зайчихи,  улыбнулись даже старые зайцы,  побывавшие в  лапах у  лисы и  отведавшие волчьих зубов.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09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chemeClr val="tx1"/>
                </a:solidFill>
              </a:rPr>
              <a:t>3 станция. «Эврика!»</a:t>
            </a:r>
            <a:br>
              <a:rPr lang="ru-RU" b="1" i="1" u="sng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Дом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2000240"/>
            <a:ext cx="6099856" cy="4367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54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5805264"/>
            <a:ext cx="5486400" cy="504056"/>
          </a:xfrm>
        </p:spPr>
        <p:txBody>
          <a:bodyPr/>
          <a:lstStyle/>
          <a:p>
            <a:pPr algn="ctr"/>
            <a:r>
              <a:rPr lang="ru-RU" dirty="0" smtClean="0"/>
              <a:t>Хижина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6806822" cy="5099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36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5805264"/>
            <a:ext cx="5486400" cy="5040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Курень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76807"/>
            <a:ext cx="6768752" cy="451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514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5805264"/>
            <a:ext cx="5486400" cy="5040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Изба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4664"/>
            <a:ext cx="6552728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99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5805264"/>
            <a:ext cx="5486400" cy="5040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Коттедж 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92750"/>
            <a:ext cx="7200799" cy="5243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67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397</TotalTime>
  <Words>330</Words>
  <Application>Microsoft Office PowerPoint</Application>
  <PresentationFormat>Экран (4:3)</PresentationFormat>
  <Paragraphs>80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Calibri</vt:lpstr>
      <vt:lpstr>Century Schoolbook</vt:lpstr>
      <vt:lpstr>Times New Roman</vt:lpstr>
      <vt:lpstr>Wingdings</vt:lpstr>
      <vt:lpstr>Wingdings 2</vt:lpstr>
      <vt:lpstr>Эркер</vt:lpstr>
      <vt:lpstr>    Синонимы и их  роль в речи </vt:lpstr>
      <vt:lpstr>Цель урока:   дать понятие синонимов и их роли в речи.  Задачи:    - обучающие: научить различать  синонимы с разными оттенками значений; эмоциональной окраской и стилевой неоднородностью; - развивающие: развивать умение подбирать синонимы к данному слову, использовать синонимы в речи, развивать монологическую речь учащихся; - воспитательные:  воспитывать любовь к слову, интерес к русскому языку.</vt:lpstr>
      <vt:lpstr>1 станция. Лексика Лексический диктант   (по лексическому значению опреде- лить слова и записать их).                                                                      Все слова языка (лексика).                                                                                                                           Раздел лингвистики, изучающий лексику (лексикология).                                                                                                                                      Слова, имеющие одно лексическое значение (однозначные).                                                                                                                                 Слова, имеющие несколько лексических значений (многозначные).                                                                                                                            Слова, одинаковые по звучанию и написанию, но разные по значению (омонимы).                                                                                                            Слова с противоположным лексическим значением (антонимы). </vt:lpstr>
      <vt:lpstr>  2 станция «Сказка» Д.Мамин-Сибиряк  «Сказка про храброго зайца…»  Собрались старые зайцы,  сбежались маленькие зайчата, приплелись старые зайчихи -  все  слушают,  как  хвастается Заяц -  длинные уши,  косые глаза, короткий хвост,  -  слушают и своим собственным ушам не верят.  Не было ещё, чтобы заяц не боялся никого.      - Эй ты, косой глаз, ты и волка не боишься?      - И волка не боюсь, и лисицы, и медведя - никого не боюсь!      Это  уж  выходило совсем  забавно.  Хихикнули молодые зайчата,  прикрыв мордочки передними лапками,  засмеялись добрые старушки зайчихи,  улыбнулись даже старые зайцы,  побывавшие в  лапах у  лисы и  отведавшие волчьих зубов.    </vt:lpstr>
      <vt:lpstr>3 станция. «Эврика!» Дом</vt:lpstr>
      <vt:lpstr>Хижина</vt:lpstr>
      <vt:lpstr>Курень</vt:lpstr>
      <vt:lpstr>Изба</vt:lpstr>
      <vt:lpstr>Коттедж  </vt:lpstr>
      <vt:lpstr>Вилла </vt:lpstr>
      <vt:lpstr>Презентация PowerPoint</vt:lpstr>
      <vt:lpstr>Презентация PowerPoint</vt:lpstr>
      <vt:lpstr>4 станция «Докажи-ка» </vt:lpstr>
      <vt:lpstr>5 Станция «Потеряшка…» Найдите слова-синонимы.  1-я кочка (1-я группа)  Бураны, вьюги и метели,  Как много с ними канители,   Как много шума, толкотни,   Как надоели мне они! –  Так проворчал мороз угрюмый   И речку в лед сковал без шума.</vt:lpstr>
      <vt:lpstr>Найдите слова-синонимы.  2-я кочка (2-я группа)    Зябнет осинка,  Дрожит на ветру,  Стынет на солнышке,  Мерзнет в жару.    </vt:lpstr>
      <vt:lpstr>    Найдите слова-синонимы.          3-я кочка (3-я группа)   Дуб дождя и ветра вовсе не боится.  Кто сказал, что дубу страшно простудиться.  Ведь до поздней осени дуб стоит зеленый,   Значит, дуб выносливый, значит, закаленный. </vt:lpstr>
      <vt:lpstr>6 Станция «Знаника»</vt:lpstr>
      <vt:lpstr>7 Станция «Узнавай-ка»</vt:lpstr>
      <vt:lpstr>Синонимический ряд</vt:lpstr>
      <vt:lpstr>8 Станция «Отвечалка» </vt:lpstr>
      <vt:lpstr>9 станция «Редактор» Редактирование текста</vt:lpstr>
      <vt:lpstr>                      Спишите предложения.  Вместо точек вставьте стоящие в скобках слова в нужном падеже.</vt:lpstr>
      <vt:lpstr>10 Станция «Найди пару» Соедините линиями синонимы из разных колонок</vt:lpstr>
      <vt:lpstr>11 станция «Умница»  </vt:lpstr>
      <vt:lpstr>4.В каком из строк есть градация? А) Море волнуется, бушует, ревёт. Б) Ученик читает, пишет, думает. В) Мама готовит, убирает, вышивает. 5. Что такое доминанта? А) Однозначное слово в синонимическом ряду Б) Многозначное слово в синонимическом ряду В) Главное слово в синонимическом ряду </vt:lpstr>
      <vt:lpstr>                                   «Умница» (ответы) Мини-тест 1. Подберите синоним к слову БОРОТЬСЯ. А) состязание Б) сражаться В) борьба    2. Какое из данных слов не является синонимом к слову АККУРАТНЫЙ? А) чистоплотный Б) опрятный В) аккуратно   3. Какая из данных строк является синонимическим рядом? А) добрый – участливый – человеколюбие Б) лёгкий – воздушный – невесомый В) молодость – юность - молодеть</vt:lpstr>
      <vt:lpstr>Презентация PowerPoint</vt:lpstr>
      <vt:lpstr>Рефлексия 1. Сегодня на уроке мы повторили … 2. Мы узнали … 3.Научились … 4. самым интересным мне показался момент, когда … 5. трудным было …                                                                                                                                                                                                          </vt:lpstr>
      <vt:lpstr>Домашнее задание: §68- повторить. 1. Составить сказку о синонимах. 2. составить текст «Зимнее утро», используя синонимы. 3. упр.364.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Синонимы</dc:title>
  <dc:creator>Черевик</dc:creator>
  <cp:lastModifiedBy>Пользователь</cp:lastModifiedBy>
  <cp:revision>33</cp:revision>
  <dcterms:created xsi:type="dcterms:W3CDTF">2013-08-14T09:39:18Z</dcterms:created>
  <dcterms:modified xsi:type="dcterms:W3CDTF">2019-01-10T10:40:19Z</dcterms:modified>
</cp:coreProperties>
</file>