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19" autoAdjust="0"/>
  </p:normalViewPr>
  <p:slideViewPr>
    <p:cSldViewPr>
      <p:cViewPr varScale="1">
        <p:scale>
          <a:sx n="80" d="100"/>
          <a:sy n="80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&#1069;&#1082;&#1089;&#1087;&#1077;&#1088;&#1090;&#1085;&#1072;&#1103;%20&#1082;&#1072;&#1088;&#1090;&#1072;.docx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&#1069;&#1082;&#1089;&#1087;&#1077;&#1088;&#1090;&#1085;&#1072;&#1103;%20&#1082;&#1072;&#1088;&#1090;&#1072;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ECD664-5E6D-4E5B-A7DC-F28D6089E19B}" type="doc">
      <dgm:prSet loTypeId="urn:microsoft.com/office/officeart/2005/8/layout/hList7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0B53797-18EB-45D2-8FA7-8FBBECCF3D52}">
      <dgm:prSet phldrT="[Текст]"/>
      <dgm:spPr/>
      <dgm:t>
        <a:bodyPr/>
        <a:lstStyle/>
        <a:p>
          <a:r>
            <a:rPr lang="ru-RU" dirty="0" smtClean="0"/>
            <a:t>Педагогическая деятельность по реализации образовательной программы дошкольного образования</a:t>
          </a:r>
          <a:endParaRPr lang="ru-RU" dirty="0"/>
        </a:p>
      </dgm:t>
    </dgm:pt>
    <dgm:pt modelId="{D01071EF-0782-4735-B1F2-89C65E4F6A71}" type="parTrans" cxnId="{33189C40-1524-4820-AD91-79BAB40CCDD9}">
      <dgm:prSet/>
      <dgm:spPr/>
      <dgm:t>
        <a:bodyPr/>
        <a:lstStyle/>
        <a:p>
          <a:endParaRPr lang="ru-RU"/>
        </a:p>
      </dgm:t>
    </dgm:pt>
    <dgm:pt modelId="{2A092DCB-5688-4D63-9F6E-AF3F793284EB}" type="sibTrans" cxnId="{33189C40-1524-4820-AD91-79BAB40CCDD9}">
      <dgm:prSet/>
      <dgm:spPr/>
      <dgm:t>
        <a:bodyPr/>
        <a:lstStyle/>
        <a:p>
          <a:endParaRPr lang="ru-RU"/>
        </a:p>
      </dgm:t>
    </dgm:pt>
    <dgm:pt modelId="{3AAC6F0D-EED6-471A-ABC6-4CAB81C6B5A7}">
      <dgm:prSet phldrT="[Текст]"/>
      <dgm:spPr/>
      <dgm:t>
        <a:bodyPr/>
        <a:lstStyle/>
        <a:p>
          <a:r>
            <a:rPr lang="ru-RU" dirty="0" smtClean="0"/>
            <a:t>Профессиональное развитие</a:t>
          </a:r>
          <a:endParaRPr lang="ru-RU" dirty="0"/>
        </a:p>
      </dgm:t>
    </dgm:pt>
    <dgm:pt modelId="{F4C1198B-4A7A-4007-A735-47716178DA56}" type="parTrans" cxnId="{6FCB8A04-AAC3-481F-BBC9-3342F91328B8}">
      <dgm:prSet/>
      <dgm:spPr/>
      <dgm:t>
        <a:bodyPr/>
        <a:lstStyle/>
        <a:p>
          <a:endParaRPr lang="ru-RU"/>
        </a:p>
      </dgm:t>
    </dgm:pt>
    <dgm:pt modelId="{B35C4C3C-47B3-4D4E-BDB8-36A49326C2FD}" type="sibTrans" cxnId="{6FCB8A04-AAC3-481F-BBC9-3342F91328B8}">
      <dgm:prSet/>
      <dgm:spPr/>
      <dgm:t>
        <a:bodyPr/>
        <a:lstStyle/>
        <a:p>
          <a:endParaRPr lang="ru-RU"/>
        </a:p>
      </dgm:t>
    </dgm:pt>
    <dgm:pt modelId="{DCB525BB-0A92-4BF5-B083-86D9C1FA4322}">
      <dgm:prSet phldrT="[Текст]"/>
      <dgm:spPr/>
      <dgm:t>
        <a:bodyPr/>
        <a:lstStyle/>
        <a:p>
          <a:r>
            <a:rPr lang="ru-RU" dirty="0" smtClean="0"/>
            <a:t>Профессиональная этика</a:t>
          </a:r>
          <a:endParaRPr lang="ru-RU" dirty="0"/>
        </a:p>
      </dgm:t>
    </dgm:pt>
    <dgm:pt modelId="{7C3A7A5F-3AB6-49A1-B8BC-735C70597C55}" type="parTrans" cxnId="{99714EBC-CE10-47A3-99F0-B536442BC88B}">
      <dgm:prSet/>
      <dgm:spPr/>
      <dgm:t>
        <a:bodyPr/>
        <a:lstStyle/>
        <a:p>
          <a:endParaRPr lang="ru-RU"/>
        </a:p>
      </dgm:t>
    </dgm:pt>
    <dgm:pt modelId="{B088AA62-E9A8-4EE7-9B91-944CC972608F}" type="sibTrans" cxnId="{99714EBC-CE10-47A3-99F0-B536442BC88B}">
      <dgm:prSet/>
      <dgm:spPr/>
      <dgm:t>
        <a:bodyPr/>
        <a:lstStyle/>
        <a:p>
          <a:endParaRPr lang="ru-RU"/>
        </a:p>
      </dgm:t>
    </dgm:pt>
    <dgm:pt modelId="{65533A5C-4793-47E8-94B1-4AD4FF6BF6F3}" type="pres">
      <dgm:prSet presAssocID="{58ECD664-5E6D-4E5B-A7DC-F28D6089E1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540DE5-6C35-42AB-98C3-E9BF9C828935}" type="pres">
      <dgm:prSet presAssocID="{58ECD664-5E6D-4E5B-A7DC-F28D6089E19B}" presName="fgShape" presStyleLbl="fgShp" presStyleIdx="0" presStyleCnt="1"/>
      <dgm:spPr/>
      <dgm:t>
        <a:bodyPr/>
        <a:lstStyle/>
        <a:p>
          <a:endParaRPr lang="ru-RU"/>
        </a:p>
      </dgm:t>
    </dgm:pt>
    <dgm:pt modelId="{373E80A1-AE2C-4778-9CD3-5721E38E6B8F}" type="pres">
      <dgm:prSet presAssocID="{58ECD664-5E6D-4E5B-A7DC-F28D6089E19B}" presName="linComp" presStyleCnt="0"/>
      <dgm:spPr/>
      <dgm:t>
        <a:bodyPr/>
        <a:lstStyle/>
        <a:p>
          <a:endParaRPr lang="ru-RU"/>
        </a:p>
      </dgm:t>
    </dgm:pt>
    <dgm:pt modelId="{6222B8D8-08AA-49C8-BD94-BE10D812EACC}" type="pres">
      <dgm:prSet presAssocID="{F0B53797-18EB-45D2-8FA7-8FBBECCF3D52}" presName="compNode" presStyleCnt="0"/>
      <dgm:spPr/>
      <dgm:t>
        <a:bodyPr/>
        <a:lstStyle/>
        <a:p>
          <a:endParaRPr lang="ru-RU"/>
        </a:p>
      </dgm:t>
    </dgm:pt>
    <dgm:pt modelId="{CAA82B90-1F5B-431C-B653-67F7EBB526C4}" type="pres">
      <dgm:prSet presAssocID="{F0B53797-18EB-45D2-8FA7-8FBBECCF3D52}" presName="bkgdShape" presStyleLbl="node1" presStyleIdx="0" presStyleCnt="3"/>
      <dgm:spPr/>
      <dgm:t>
        <a:bodyPr/>
        <a:lstStyle/>
        <a:p>
          <a:endParaRPr lang="ru-RU"/>
        </a:p>
      </dgm:t>
    </dgm:pt>
    <dgm:pt modelId="{103B5A05-C02A-409B-B289-3F0334F5B2F9}" type="pres">
      <dgm:prSet presAssocID="{F0B53797-18EB-45D2-8FA7-8FBBECCF3D5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F8AED6-725B-48F9-8367-31AF501431DD}" type="pres">
      <dgm:prSet presAssocID="{F0B53797-18EB-45D2-8FA7-8FBBECCF3D52}" presName="invisiNode" presStyleLbl="node1" presStyleIdx="0" presStyleCnt="3"/>
      <dgm:spPr/>
      <dgm:t>
        <a:bodyPr/>
        <a:lstStyle/>
        <a:p>
          <a:endParaRPr lang="ru-RU"/>
        </a:p>
      </dgm:t>
    </dgm:pt>
    <dgm:pt modelId="{DA07ACC9-6DE0-4B3E-9619-82B5F924B722}" type="pres">
      <dgm:prSet presAssocID="{F0B53797-18EB-45D2-8FA7-8FBBECCF3D52}" presName="imagNode" presStyleLbl="fgImgPlace1" presStyleIdx="0" presStyleCnt="3"/>
      <dgm:spPr/>
      <dgm:t>
        <a:bodyPr/>
        <a:lstStyle/>
        <a:p>
          <a:endParaRPr lang="ru-RU"/>
        </a:p>
      </dgm:t>
    </dgm:pt>
    <dgm:pt modelId="{FC1AA82D-C96C-4027-BC87-42B6A26D8CC8}" type="pres">
      <dgm:prSet presAssocID="{2A092DCB-5688-4D63-9F6E-AF3F793284E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90ECC5E-9AF8-4E03-A08F-9B132DFB9CC2}" type="pres">
      <dgm:prSet presAssocID="{3AAC6F0D-EED6-471A-ABC6-4CAB81C6B5A7}" presName="compNode" presStyleCnt="0"/>
      <dgm:spPr/>
      <dgm:t>
        <a:bodyPr/>
        <a:lstStyle/>
        <a:p>
          <a:endParaRPr lang="ru-RU"/>
        </a:p>
      </dgm:t>
    </dgm:pt>
    <dgm:pt modelId="{4ED7DE78-C41B-49E8-92B6-12AFDFF1232D}" type="pres">
      <dgm:prSet presAssocID="{3AAC6F0D-EED6-471A-ABC6-4CAB81C6B5A7}" presName="bkgdShape" presStyleLbl="node1" presStyleIdx="1" presStyleCnt="3"/>
      <dgm:spPr/>
      <dgm:t>
        <a:bodyPr/>
        <a:lstStyle/>
        <a:p>
          <a:endParaRPr lang="ru-RU"/>
        </a:p>
      </dgm:t>
    </dgm:pt>
    <dgm:pt modelId="{1DF392A3-89D5-4AC8-B506-817EBB65263C}" type="pres">
      <dgm:prSet presAssocID="{3AAC6F0D-EED6-471A-ABC6-4CAB81C6B5A7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A0478-20D9-46D8-A832-26257513FD09}" type="pres">
      <dgm:prSet presAssocID="{3AAC6F0D-EED6-471A-ABC6-4CAB81C6B5A7}" presName="invisiNode" presStyleLbl="node1" presStyleIdx="1" presStyleCnt="3"/>
      <dgm:spPr/>
      <dgm:t>
        <a:bodyPr/>
        <a:lstStyle/>
        <a:p>
          <a:endParaRPr lang="ru-RU"/>
        </a:p>
      </dgm:t>
    </dgm:pt>
    <dgm:pt modelId="{7D9DABCA-E062-4717-A0C5-05A0D6CC1CD4}" type="pres">
      <dgm:prSet presAssocID="{3AAC6F0D-EED6-471A-ABC6-4CAB81C6B5A7}" presName="imagNode" presStyleLbl="fgImgPlace1" presStyleIdx="1" presStyleCnt="3"/>
      <dgm:spPr/>
      <dgm:t>
        <a:bodyPr/>
        <a:lstStyle/>
        <a:p>
          <a:endParaRPr lang="ru-RU"/>
        </a:p>
      </dgm:t>
    </dgm:pt>
    <dgm:pt modelId="{42A9991E-733C-463B-A95A-8466E5D1DB6E}" type="pres">
      <dgm:prSet presAssocID="{B35C4C3C-47B3-4D4E-BDB8-36A49326C2F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8B85C65-88DC-4B46-8346-C1465AD04917}" type="pres">
      <dgm:prSet presAssocID="{DCB525BB-0A92-4BF5-B083-86D9C1FA4322}" presName="compNode" presStyleCnt="0"/>
      <dgm:spPr/>
      <dgm:t>
        <a:bodyPr/>
        <a:lstStyle/>
        <a:p>
          <a:endParaRPr lang="ru-RU"/>
        </a:p>
      </dgm:t>
    </dgm:pt>
    <dgm:pt modelId="{C2B2EE8E-072B-4FD1-B5EB-B46CB6DA4144}" type="pres">
      <dgm:prSet presAssocID="{DCB525BB-0A92-4BF5-B083-86D9C1FA4322}" presName="bkgdShape" presStyleLbl="node1" presStyleIdx="2" presStyleCnt="3"/>
      <dgm:spPr/>
      <dgm:t>
        <a:bodyPr/>
        <a:lstStyle/>
        <a:p>
          <a:endParaRPr lang="ru-RU"/>
        </a:p>
      </dgm:t>
    </dgm:pt>
    <dgm:pt modelId="{44F9839C-1900-4BD8-B173-AB0B9EBB7750}" type="pres">
      <dgm:prSet presAssocID="{DCB525BB-0A92-4BF5-B083-86D9C1FA4322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3D2CF-CFD7-4769-A77C-BA57CEA69AF3}" type="pres">
      <dgm:prSet presAssocID="{DCB525BB-0A92-4BF5-B083-86D9C1FA4322}" presName="invisiNode" presStyleLbl="node1" presStyleIdx="2" presStyleCnt="3"/>
      <dgm:spPr/>
      <dgm:t>
        <a:bodyPr/>
        <a:lstStyle/>
        <a:p>
          <a:endParaRPr lang="ru-RU"/>
        </a:p>
      </dgm:t>
    </dgm:pt>
    <dgm:pt modelId="{5EC865CB-C6C9-4D78-8EAB-583AC0793BA9}" type="pres">
      <dgm:prSet presAssocID="{DCB525BB-0A92-4BF5-B083-86D9C1FA4322}" presName="imagNode" presStyleLbl="fgImgPlace1" presStyleIdx="2" presStyleCnt="3"/>
      <dgm:spPr/>
      <dgm:t>
        <a:bodyPr/>
        <a:lstStyle/>
        <a:p>
          <a:endParaRPr lang="ru-RU"/>
        </a:p>
      </dgm:t>
    </dgm:pt>
  </dgm:ptLst>
  <dgm:cxnLst>
    <dgm:cxn modelId="{7731FBF4-BEBE-4385-B4D4-6205017BA690}" type="presOf" srcId="{F0B53797-18EB-45D2-8FA7-8FBBECCF3D52}" destId="{CAA82B90-1F5B-431C-B653-67F7EBB526C4}" srcOrd="0" destOrd="0" presId="urn:microsoft.com/office/officeart/2005/8/layout/hList7"/>
    <dgm:cxn modelId="{1DB7D9D2-48E6-4BD2-BB12-CDA09888C9B5}" type="presOf" srcId="{DCB525BB-0A92-4BF5-B083-86D9C1FA4322}" destId="{44F9839C-1900-4BD8-B173-AB0B9EBB7750}" srcOrd="1" destOrd="0" presId="urn:microsoft.com/office/officeart/2005/8/layout/hList7"/>
    <dgm:cxn modelId="{CA2F64BB-7BB4-4A80-ADEC-E6277DC5AEF1}" type="presOf" srcId="{DCB525BB-0A92-4BF5-B083-86D9C1FA4322}" destId="{C2B2EE8E-072B-4FD1-B5EB-B46CB6DA4144}" srcOrd="0" destOrd="0" presId="urn:microsoft.com/office/officeart/2005/8/layout/hList7"/>
    <dgm:cxn modelId="{8EFDE687-A020-41C5-9F70-FA79A4FFEC3B}" type="presOf" srcId="{58ECD664-5E6D-4E5B-A7DC-F28D6089E19B}" destId="{65533A5C-4793-47E8-94B1-4AD4FF6BF6F3}" srcOrd="0" destOrd="0" presId="urn:microsoft.com/office/officeart/2005/8/layout/hList7"/>
    <dgm:cxn modelId="{4DA10AC2-BF4F-430C-A0CA-20D8F47FFB09}" type="presOf" srcId="{2A092DCB-5688-4D63-9F6E-AF3F793284EB}" destId="{FC1AA82D-C96C-4027-BC87-42B6A26D8CC8}" srcOrd="0" destOrd="0" presId="urn:microsoft.com/office/officeart/2005/8/layout/hList7"/>
    <dgm:cxn modelId="{9CDB6F1A-294D-405B-AF6B-77FB2D416E46}" type="presOf" srcId="{F0B53797-18EB-45D2-8FA7-8FBBECCF3D52}" destId="{103B5A05-C02A-409B-B289-3F0334F5B2F9}" srcOrd="1" destOrd="0" presId="urn:microsoft.com/office/officeart/2005/8/layout/hList7"/>
    <dgm:cxn modelId="{99714EBC-CE10-47A3-99F0-B536442BC88B}" srcId="{58ECD664-5E6D-4E5B-A7DC-F28D6089E19B}" destId="{DCB525BB-0A92-4BF5-B083-86D9C1FA4322}" srcOrd="2" destOrd="0" parTransId="{7C3A7A5F-3AB6-49A1-B8BC-735C70597C55}" sibTransId="{B088AA62-E9A8-4EE7-9B91-944CC972608F}"/>
    <dgm:cxn modelId="{AF1DBF6E-4538-46C1-91E9-EA5ACF06F28C}" type="presOf" srcId="{3AAC6F0D-EED6-471A-ABC6-4CAB81C6B5A7}" destId="{4ED7DE78-C41B-49E8-92B6-12AFDFF1232D}" srcOrd="0" destOrd="0" presId="urn:microsoft.com/office/officeart/2005/8/layout/hList7"/>
    <dgm:cxn modelId="{6FCB8A04-AAC3-481F-BBC9-3342F91328B8}" srcId="{58ECD664-5E6D-4E5B-A7DC-F28D6089E19B}" destId="{3AAC6F0D-EED6-471A-ABC6-4CAB81C6B5A7}" srcOrd="1" destOrd="0" parTransId="{F4C1198B-4A7A-4007-A735-47716178DA56}" sibTransId="{B35C4C3C-47B3-4D4E-BDB8-36A49326C2FD}"/>
    <dgm:cxn modelId="{B6F3F51A-99B6-42B4-86EC-669AFE51D8FF}" type="presOf" srcId="{3AAC6F0D-EED6-471A-ABC6-4CAB81C6B5A7}" destId="{1DF392A3-89D5-4AC8-B506-817EBB65263C}" srcOrd="1" destOrd="0" presId="urn:microsoft.com/office/officeart/2005/8/layout/hList7"/>
    <dgm:cxn modelId="{8EE0FC0B-8689-4569-B5FE-C6806CFA976F}" type="presOf" srcId="{B35C4C3C-47B3-4D4E-BDB8-36A49326C2FD}" destId="{42A9991E-733C-463B-A95A-8466E5D1DB6E}" srcOrd="0" destOrd="0" presId="urn:microsoft.com/office/officeart/2005/8/layout/hList7"/>
    <dgm:cxn modelId="{33189C40-1524-4820-AD91-79BAB40CCDD9}" srcId="{58ECD664-5E6D-4E5B-A7DC-F28D6089E19B}" destId="{F0B53797-18EB-45D2-8FA7-8FBBECCF3D52}" srcOrd="0" destOrd="0" parTransId="{D01071EF-0782-4735-B1F2-89C65E4F6A71}" sibTransId="{2A092DCB-5688-4D63-9F6E-AF3F793284EB}"/>
    <dgm:cxn modelId="{E65F10C1-5985-412B-88A4-14A6677F61B9}" type="presParOf" srcId="{65533A5C-4793-47E8-94B1-4AD4FF6BF6F3}" destId="{77540DE5-6C35-42AB-98C3-E9BF9C828935}" srcOrd="0" destOrd="0" presId="urn:microsoft.com/office/officeart/2005/8/layout/hList7"/>
    <dgm:cxn modelId="{5DACAE0D-01BF-4D88-B525-EB3F6B6039E2}" type="presParOf" srcId="{65533A5C-4793-47E8-94B1-4AD4FF6BF6F3}" destId="{373E80A1-AE2C-4778-9CD3-5721E38E6B8F}" srcOrd="1" destOrd="0" presId="urn:microsoft.com/office/officeart/2005/8/layout/hList7"/>
    <dgm:cxn modelId="{B9646A6F-C269-4BD8-A063-D4192757E136}" type="presParOf" srcId="{373E80A1-AE2C-4778-9CD3-5721E38E6B8F}" destId="{6222B8D8-08AA-49C8-BD94-BE10D812EACC}" srcOrd="0" destOrd="0" presId="urn:microsoft.com/office/officeart/2005/8/layout/hList7"/>
    <dgm:cxn modelId="{121FAB64-DD80-4494-8CC9-332F9FF10964}" type="presParOf" srcId="{6222B8D8-08AA-49C8-BD94-BE10D812EACC}" destId="{CAA82B90-1F5B-431C-B653-67F7EBB526C4}" srcOrd="0" destOrd="0" presId="urn:microsoft.com/office/officeart/2005/8/layout/hList7"/>
    <dgm:cxn modelId="{92979D19-3D41-497C-BF5E-44073E3D7D2F}" type="presParOf" srcId="{6222B8D8-08AA-49C8-BD94-BE10D812EACC}" destId="{103B5A05-C02A-409B-B289-3F0334F5B2F9}" srcOrd="1" destOrd="0" presId="urn:microsoft.com/office/officeart/2005/8/layout/hList7"/>
    <dgm:cxn modelId="{05B4C3C2-BBE4-47D9-94A3-97BD8D6A3E11}" type="presParOf" srcId="{6222B8D8-08AA-49C8-BD94-BE10D812EACC}" destId="{84F8AED6-725B-48F9-8367-31AF501431DD}" srcOrd="2" destOrd="0" presId="urn:microsoft.com/office/officeart/2005/8/layout/hList7"/>
    <dgm:cxn modelId="{20C452D6-BA58-47E1-898B-F806C4DE1862}" type="presParOf" srcId="{6222B8D8-08AA-49C8-BD94-BE10D812EACC}" destId="{DA07ACC9-6DE0-4B3E-9619-82B5F924B722}" srcOrd="3" destOrd="0" presId="urn:microsoft.com/office/officeart/2005/8/layout/hList7"/>
    <dgm:cxn modelId="{55EDED9C-437F-46D1-917A-3B62074D6BAC}" type="presParOf" srcId="{373E80A1-AE2C-4778-9CD3-5721E38E6B8F}" destId="{FC1AA82D-C96C-4027-BC87-42B6A26D8CC8}" srcOrd="1" destOrd="0" presId="urn:microsoft.com/office/officeart/2005/8/layout/hList7"/>
    <dgm:cxn modelId="{53933519-1674-4132-94BC-9ADB74DC8465}" type="presParOf" srcId="{373E80A1-AE2C-4778-9CD3-5721E38E6B8F}" destId="{490ECC5E-9AF8-4E03-A08F-9B132DFB9CC2}" srcOrd="2" destOrd="0" presId="urn:microsoft.com/office/officeart/2005/8/layout/hList7"/>
    <dgm:cxn modelId="{7B3D2BB1-FED1-44E6-B768-8BD3F3666782}" type="presParOf" srcId="{490ECC5E-9AF8-4E03-A08F-9B132DFB9CC2}" destId="{4ED7DE78-C41B-49E8-92B6-12AFDFF1232D}" srcOrd="0" destOrd="0" presId="urn:microsoft.com/office/officeart/2005/8/layout/hList7"/>
    <dgm:cxn modelId="{AFDAD36F-BC97-46E0-AFCC-58016C9239AD}" type="presParOf" srcId="{490ECC5E-9AF8-4E03-A08F-9B132DFB9CC2}" destId="{1DF392A3-89D5-4AC8-B506-817EBB65263C}" srcOrd="1" destOrd="0" presId="urn:microsoft.com/office/officeart/2005/8/layout/hList7"/>
    <dgm:cxn modelId="{80583D03-F297-4370-AAB9-B3C92B8DA782}" type="presParOf" srcId="{490ECC5E-9AF8-4E03-A08F-9B132DFB9CC2}" destId="{3A8A0478-20D9-46D8-A832-26257513FD09}" srcOrd="2" destOrd="0" presId="urn:microsoft.com/office/officeart/2005/8/layout/hList7"/>
    <dgm:cxn modelId="{EB8D3591-9854-4E52-8A80-6CE7EB947BC8}" type="presParOf" srcId="{490ECC5E-9AF8-4E03-A08F-9B132DFB9CC2}" destId="{7D9DABCA-E062-4717-A0C5-05A0D6CC1CD4}" srcOrd="3" destOrd="0" presId="urn:microsoft.com/office/officeart/2005/8/layout/hList7"/>
    <dgm:cxn modelId="{F9740B10-0A6F-4433-8992-816C9E1903B2}" type="presParOf" srcId="{373E80A1-AE2C-4778-9CD3-5721E38E6B8F}" destId="{42A9991E-733C-463B-A95A-8466E5D1DB6E}" srcOrd="3" destOrd="0" presId="urn:microsoft.com/office/officeart/2005/8/layout/hList7"/>
    <dgm:cxn modelId="{F7E2C057-F9C2-4A9D-BF40-9EF6F814A4EC}" type="presParOf" srcId="{373E80A1-AE2C-4778-9CD3-5721E38E6B8F}" destId="{C8B85C65-88DC-4B46-8346-C1465AD04917}" srcOrd="4" destOrd="0" presId="urn:microsoft.com/office/officeart/2005/8/layout/hList7"/>
    <dgm:cxn modelId="{9C1AE476-AE94-40C0-9722-C748F2F3D2AA}" type="presParOf" srcId="{C8B85C65-88DC-4B46-8346-C1465AD04917}" destId="{C2B2EE8E-072B-4FD1-B5EB-B46CB6DA4144}" srcOrd="0" destOrd="0" presId="urn:microsoft.com/office/officeart/2005/8/layout/hList7"/>
    <dgm:cxn modelId="{9AE51809-329F-485C-8B6A-3EE8EF82C7D3}" type="presParOf" srcId="{C8B85C65-88DC-4B46-8346-C1465AD04917}" destId="{44F9839C-1900-4BD8-B173-AB0B9EBB7750}" srcOrd="1" destOrd="0" presId="urn:microsoft.com/office/officeart/2005/8/layout/hList7"/>
    <dgm:cxn modelId="{1EC21629-0798-46D0-8D0F-64DDBEDBA73A}" type="presParOf" srcId="{C8B85C65-88DC-4B46-8346-C1465AD04917}" destId="{B1A3D2CF-CFD7-4769-A77C-BA57CEA69AF3}" srcOrd="2" destOrd="0" presId="urn:microsoft.com/office/officeart/2005/8/layout/hList7"/>
    <dgm:cxn modelId="{425E0A35-BA70-4592-8F9C-0194219D184C}" type="presParOf" srcId="{C8B85C65-88DC-4B46-8346-C1465AD04917}" destId="{5EC865CB-C6C9-4D78-8EAB-583AC0793BA9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BD18A8-BF9C-49F3-A41F-9A2A7DCB0230}" type="doc">
      <dgm:prSet loTypeId="urn:microsoft.com/office/officeart/2005/8/layout/process4" loCatId="process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3F7DADA8-89D7-47F0-8EC6-39FF43D8D173}">
      <dgm:prSet phldrT="[Текст]" custT="1"/>
      <dgm:spPr/>
      <dgm:t>
        <a:bodyPr/>
        <a:lstStyle/>
        <a:p>
          <a:r>
            <a:rPr lang="ru-RU" sz="2400" dirty="0" smtClean="0"/>
            <a:t>Оценка уровня профессионального развития воспитателей </a:t>
          </a:r>
          <a:endParaRPr lang="ru-RU" sz="2400" dirty="0"/>
        </a:p>
      </dgm:t>
    </dgm:pt>
    <dgm:pt modelId="{1DECD4A3-54A0-439D-94E4-5E9B4D70C3E9}" type="parTrans" cxnId="{8CC655AC-35D3-4FBA-8E75-0E0412A3C7C2}">
      <dgm:prSet/>
      <dgm:spPr/>
      <dgm:t>
        <a:bodyPr/>
        <a:lstStyle/>
        <a:p>
          <a:endParaRPr lang="ru-RU"/>
        </a:p>
      </dgm:t>
    </dgm:pt>
    <dgm:pt modelId="{873675DD-8042-45E3-9D09-32BB95C55E43}" type="sibTrans" cxnId="{8CC655AC-35D3-4FBA-8E75-0E0412A3C7C2}">
      <dgm:prSet/>
      <dgm:spPr/>
      <dgm:t>
        <a:bodyPr/>
        <a:lstStyle/>
        <a:p>
          <a:endParaRPr lang="ru-RU"/>
        </a:p>
      </dgm:t>
    </dgm:pt>
    <dgm:pt modelId="{85D20722-933D-47A1-94AA-321BF9BA2F9C}">
      <dgm:prSet phldrT="[Текст]" custT="1"/>
      <dgm:spPr/>
      <dgm:t>
        <a:bodyPr/>
        <a:lstStyle/>
        <a:p>
          <a:r>
            <a:rPr lang="ru-RU" sz="2400" dirty="0" smtClean="0"/>
            <a:t>В течение учебного года</a:t>
          </a:r>
          <a:endParaRPr lang="ru-RU" sz="2400" dirty="0"/>
        </a:p>
      </dgm:t>
    </dgm:pt>
    <dgm:pt modelId="{A5A69F23-04E6-4FBF-9DC9-A231C47151C5}" type="parTrans" cxnId="{40C598CF-6382-4BE0-B74E-FA9D165C547E}">
      <dgm:prSet/>
      <dgm:spPr/>
      <dgm:t>
        <a:bodyPr/>
        <a:lstStyle/>
        <a:p>
          <a:endParaRPr lang="ru-RU"/>
        </a:p>
      </dgm:t>
    </dgm:pt>
    <dgm:pt modelId="{04B1C040-E57D-470C-8A27-948E62480D66}" type="sibTrans" cxnId="{40C598CF-6382-4BE0-B74E-FA9D165C547E}">
      <dgm:prSet/>
      <dgm:spPr/>
      <dgm:t>
        <a:bodyPr/>
        <a:lstStyle/>
        <a:p>
          <a:endParaRPr lang="ru-RU"/>
        </a:p>
      </dgm:t>
    </dgm:pt>
    <dgm:pt modelId="{9D14F7E8-9F88-456A-BC5C-5A90A386A040}">
      <dgm:prSet phldrT="[Текст]" phldr="1"/>
      <dgm:spPr/>
      <dgm:t>
        <a:bodyPr/>
        <a:lstStyle/>
        <a:p>
          <a:endParaRPr lang="ru-RU"/>
        </a:p>
      </dgm:t>
    </dgm:pt>
    <dgm:pt modelId="{A6E82ADF-106F-48C3-B596-1093E1060460}" type="parTrans" cxnId="{DA0BA389-CD7B-4ADC-A16B-4954D83F66D2}">
      <dgm:prSet/>
      <dgm:spPr/>
      <dgm:t>
        <a:bodyPr/>
        <a:lstStyle/>
        <a:p>
          <a:endParaRPr lang="ru-RU"/>
        </a:p>
      </dgm:t>
    </dgm:pt>
    <dgm:pt modelId="{45A93A4A-3988-4398-BB50-5A3DF13B4EBE}" type="sibTrans" cxnId="{DA0BA389-CD7B-4ADC-A16B-4954D83F66D2}">
      <dgm:prSet/>
      <dgm:spPr/>
      <dgm:t>
        <a:bodyPr/>
        <a:lstStyle/>
        <a:p>
          <a:endParaRPr lang="ru-RU"/>
        </a:p>
      </dgm:t>
    </dgm:pt>
    <dgm:pt modelId="{70494A01-84A5-4601-B0E2-047BF152FC00}">
      <dgm:prSet phldrT="[Текст]" custT="1"/>
      <dgm:spPr/>
      <dgm:t>
        <a:bodyPr/>
        <a:lstStyle/>
        <a:p>
          <a:r>
            <a:rPr lang="ru-RU" sz="2400" dirty="0" smtClean="0"/>
            <a:t>Обработка аналитического материала</a:t>
          </a:r>
          <a:endParaRPr lang="ru-RU" sz="2400" dirty="0"/>
        </a:p>
      </dgm:t>
    </dgm:pt>
    <dgm:pt modelId="{2E5AC68E-FB98-4761-80B4-1A89DE8CDEB9}" type="parTrans" cxnId="{2789F324-0252-41F9-8C62-871D6381A2B8}">
      <dgm:prSet/>
      <dgm:spPr/>
      <dgm:t>
        <a:bodyPr/>
        <a:lstStyle/>
        <a:p>
          <a:endParaRPr lang="ru-RU"/>
        </a:p>
      </dgm:t>
    </dgm:pt>
    <dgm:pt modelId="{43E66EDC-C368-4B79-9415-245CA533B96D}" type="sibTrans" cxnId="{2789F324-0252-41F9-8C62-871D6381A2B8}">
      <dgm:prSet/>
      <dgm:spPr/>
      <dgm:t>
        <a:bodyPr/>
        <a:lstStyle/>
        <a:p>
          <a:endParaRPr lang="ru-RU"/>
        </a:p>
      </dgm:t>
    </dgm:pt>
    <dgm:pt modelId="{A9D32E7E-C905-4577-9D7F-F77B02C9968A}">
      <dgm:prSet phldrT="[Текст]" custT="1"/>
      <dgm:spPr/>
      <dgm:t>
        <a:bodyPr/>
        <a:lstStyle/>
        <a:p>
          <a:r>
            <a:rPr lang="ru-RU" sz="2400" dirty="0" smtClean="0"/>
            <a:t>Заполнение </a:t>
          </a:r>
          <a:r>
            <a:rPr lang="ru-RU" sz="2400" dirty="0" smtClean="0">
              <a:hlinkClick xmlns:r="http://schemas.openxmlformats.org/officeDocument/2006/relationships" r:id="rId1" action="ppaction://hlinkfile"/>
            </a:rPr>
            <a:t>экспертной карты</a:t>
          </a:r>
          <a:endParaRPr lang="ru-RU" sz="2400" dirty="0"/>
        </a:p>
      </dgm:t>
    </dgm:pt>
    <dgm:pt modelId="{52CEAB6F-5B97-497B-BA45-D80F16B4BAD5}" type="parTrans" cxnId="{0D25A58E-BB15-44F4-B22C-596FD38FFF5D}">
      <dgm:prSet/>
      <dgm:spPr/>
      <dgm:t>
        <a:bodyPr/>
        <a:lstStyle/>
        <a:p>
          <a:endParaRPr lang="ru-RU"/>
        </a:p>
      </dgm:t>
    </dgm:pt>
    <dgm:pt modelId="{0EC18D41-94B7-45C8-8048-4DBAC3A966E0}" type="sibTrans" cxnId="{0D25A58E-BB15-44F4-B22C-596FD38FFF5D}">
      <dgm:prSet/>
      <dgm:spPr/>
      <dgm:t>
        <a:bodyPr/>
        <a:lstStyle/>
        <a:p>
          <a:endParaRPr lang="ru-RU"/>
        </a:p>
      </dgm:t>
    </dgm:pt>
    <dgm:pt modelId="{A783441E-5539-48B8-A037-6B0F3312D2E0}">
      <dgm:prSet phldrT="[Текст]" phldr="1"/>
      <dgm:spPr/>
      <dgm:t>
        <a:bodyPr/>
        <a:lstStyle/>
        <a:p>
          <a:endParaRPr lang="ru-RU"/>
        </a:p>
      </dgm:t>
    </dgm:pt>
    <dgm:pt modelId="{3353E9F7-7854-436E-9942-8A9A1D5D45DE}" type="parTrans" cxnId="{D76342FA-4AF0-405F-8786-3320007ACDB8}">
      <dgm:prSet/>
      <dgm:spPr/>
      <dgm:t>
        <a:bodyPr/>
        <a:lstStyle/>
        <a:p>
          <a:endParaRPr lang="ru-RU"/>
        </a:p>
      </dgm:t>
    </dgm:pt>
    <dgm:pt modelId="{C9B4DAAE-9681-43B8-A617-7350779F8369}" type="sibTrans" cxnId="{D76342FA-4AF0-405F-8786-3320007ACDB8}">
      <dgm:prSet/>
      <dgm:spPr/>
      <dgm:t>
        <a:bodyPr/>
        <a:lstStyle/>
        <a:p>
          <a:endParaRPr lang="ru-RU"/>
        </a:p>
      </dgm:t>
    </dgm:pt>
    <dgm:pt modelId="{3AA5DBA1-4EEF-41A4-BCEA-B1E2CDA0F965}">
      <dgm:prSet phldrT="[Текст]" custT="1"/>
      <dgm:spPr/>
      <dgm:t>
        <a:bodyPr/>
        <a:lstStyle/>
        <a:p>
          <a:r>
            <a:rPr lang="ru-RU" sz="2400" dirty="0" smtClean="0"/>
            <a:t>Система повышения квалификации воспитателя, создание условий для их профессионального развития</a:t>
          </a:r>
          <a:endParaRPr lang="ru-RU" sz="2400" dirty="0"/>
        </a:p>
      </dgm:t>
    </dgm:pt>
    <dgm:pt modelId="{53E27F61-FED3-4E37-A0A1-3B57B3EB9EE9}" type="parTrans" cxnId="{1CEB07B8-4321-4383-87D6-7F35E9E07C39}">
      <dgm:prSet/>
      <dgm:spPr/>
      <dgm:t>
        <a:bodyPr/>
        <a:lstStyle/>
        <a:p>
          <a:endParaRPr lang="ru-RU"/>
        </a:p>
      </dgm:t>
    </dgm:pt>
    <dgm:pt modelId="{1E8BE343-AB28-4A50-9616-3C254E367547}" type="sibTrans" cxnId="{1CEB07B8-4321-4383-87D6-7F35E9E07C39}">
      <dgm:prSet/>
      <dgm:spPr/>
      <dgm:t>
        <a:bodyPr/>
        <a:lstStyle/>
        <a:p>
          <a:endParaRPr lang="ru-RU"/>
        </a:p>
      </dgm:t>
    </dgm:pt>
    <dgm:pt modelId="{E9A9A485-5A78-4346-B8EA-3AF48548AE0F}">
      <dgm:prSet phldrT="[Текст]" custT="1"/>
      <dgm:spPr/>
      <dgm:t>
        <a:bodyPr/>
        <a:lstStyle/>
        <a:p>
          <a:r>
            <a:rPr lang="ru-RU" sz="2400" dirty="0" smtClean="0"/>
            <a:t>Индивидуальная программа профессионального развития воспитателя</a:t>
          </a:r>
          <a:endParaRPr lang="ru-RU" sz="2400" dirty="0"/>
        </a:p>
      </dgm:t>
    </dgm:pt>
    <dgm:pt modelId="{CBE90CCF-1734-4014-AD5D-5D677D523E31}" type="parTrans" cxnId="{C4A43B50-EB57-464D-86DC-F06B16E8FDAF}">
      <dgm:prSet/>
      <dgm:spPr/>
      <dgm:t>
        <a:bodyPr/>
        <a:lstStyle/>
        <a:p>
          <a:endParaRPr lang="ru-RU"/>
        </a:p>
      </dgm:t>
    </dgm:pt>
    <dgm:pt modelId="{182E3E46-67F4-48AD-8194-D4B648C2918E}" type="sibTrans" cxnId="{C4A43B50-EB57-464D-86DC-F06B16E8FDAF}">
      <dgm:prSet/>
      <dgm:spPr/>
      <dgm:t>
        <a:bodyPr/>
        <a:lstStyle/>
        <a:p>
          <a:endParaRPr lang="ru-RU"/>
        </a:p>
      </dgm:t>
    </dgm:pt>
    <dgm:pt modelId="{5FDA8004-2FBC-4F78-932F-19449407ED1C}">
      <dgm:prSet phldrT="[Текст]" phldr="1"/>
      <dgm:spPr/>
      <dgm:t>
        <a:bodyPr/>
        <a:lstStyle/>
        <a:p>
          <a:endParaRPr lang="ru-RU"/>
        </a:p>
      </dgm:t>
    </dgm:pt>
    <dgm:pt modelId="{B774541B-3427-4515-8313-1692442AD1A4}" type="parTrans" cxnId="{913C3564-CCE8-4D61-88D5-CEE7D113345C}">
      <dgm:prSet/>
      <dgm:spPr/>
      <dgm:t>
        <a:bodyPr/>
        <a:lstStyle/>
        <a:p>
          <a:endParaRPr lang="ru-RU"/>
        </a:p>
      </dgm:t>
    </dgm:pt>
    <dgm:pt modelId="{98D7FBD2-DFD1-4E8B-A6A7-28B54B5D25DB}" type="sibTrans" cxnId="{913C3564-CCE8-4D61-88D5-CEE7D113345C}">
      <dgm:prSet/>
      <dgm:spPr/>
      <dgm:t>
        <a:bodyPr/>
        <a:lstStyle/>
        <a:p>
          <a:endParaRPr lang="ru-RU"/>
        </a:p>
      </dgm:t>
    </dgm:pt>
    <dgm:pt modelId="{8D240D03-474E-4878-BFED-CE4224A3AA47}" type="pres">
      <dgm:prSet presAssocID="{08BD18A8-BF9C-49F3-A41F-9A2A7DCB02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DF809D-2297-490E-B2D9-42B49E0B50E7}" type="pres">
      <dgm:prSet presAssocID="{3AA5DBA1-4EEF-41A4-BCEA-B1E2CDA0F965}" presName="boxAndChildren" presStyleCnt="0"/>
      <dgm:spPr/>
      <dgm:t>
        <a:bodyPr/>
        <a:lstStyle/>
        <a:p>
          <a:endParaRPr lang="ru-RU"/>
        </a:p>
      </dgm:t>
    </dgm:pt>
    <dgm:pt modelId="{E8EF4AF1-EC04-4928-B974-2C35CFFE258B}" type="pres">
      <dgm:prSet presAssocID="{3AA5DBA1-4EEF-41A4-BCEA-B1E2CDA0F965}" presName="parentTextBox" presStyleLbl="node1" presStyleIdx="0" presStyleCnt="3"/>
      <dgm:spPr/>
      <dgm:t>
        <a:bodyPr/>
        <a:lstStyle/>
        <a:p>
          <a:endParaRPr lang="ru-RU"/>
        </a:p>
      </dgm:t>
    </dgm:pt>
    <dgm:pt modelId="{CB23B15D-256D-4A86-A1CD-7F607D6EF3F8}" type="pres">
      <dgm:prSet presAssocID="{3AA5DBA1-4EEF-41A4-BCEA-B1E2CDA0F965}" presName="entireBox" presStyleLbl="node1" presStyleIdx="0" presStyleCnt="3" custLinFactNeighborX="1501" custLinFactNeighborY="-4071"/>
      <dgm:spPr/>
      <dgm:t>
        <a:bodyPr/>
        <a:lstStyle/>
        <a:p>
          <a:endParaRPr lang="ru-RU"/>
        </a:p>
      </dgm:t>
    </dgm:pt>
    <dgm:pt modelId="{81960322-6C97-40C1-9FD2-E3FA68C95889}" type="pres">
      <dgm:prSet presAssocID="{3AA5DBA1-4EEF-41A4-BCEA-B1E2CDA0F965}" presName="descendantBox" presStyleCnt="0"/>
      <dgm:spPr/>
      <dgm:t>
        <a:bodyPr/>
        <a:lstStyle/>
        <a:p>
          <a:endParaRPr lang="ru-RU"/>
        </a:p>
      </dgm:t>
    </dgm:pt>
    <dgm:pt modelId="{996E58C9-0CC6-4E62-A7C9-48F7C6DB3AB3}" type="pres">
      <dgm:prSet presAssocID="{E9A9A485-5A78-4346-B8EA-3AF48548AE0F}" presName="childTextBox" presStyleLbl="fgAccFollowNode1" presStyleIdx="0" presStyleCnt="6" custScaleX="2000000" custLinFactNeighborX="51441" custLinFactNeighborY="-3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BE886-52B4-4130-8596-258404D30239}" type="pres">
      <dgm:prSet presAssocID="{5FDA8004-2FBC-4F78-932F-19449407ED1C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5D5103-10F1-4D48-8E77-F4C1C15C4CC5}" type="pres">
      <dgm:prSet presAssocID="{43E66EDC-C368-4B79-9415-245CA533B96D}" presName="sp" presStyleCnt="0"/>
      <dgm:spPr/>
      <dgm:t>
        <a:bodyPr/>
        <a:lstStyle/>
        <a:p>
          <a:endParaRPr lang="ru-RU"/>
        </a:p>
      </dgm:t>
    </dgm:pt>
    <dgm:pt modelId="{1EFA00EE-BBA5-4730-8D07-3A9F08104B78}" type="pres">
      <dgm:prSet presAssocID="{70494A01-84A5-4601-B0E2-047BF152FC00}" presName="arrowAndChildren" presStyleCnt="0"/>
      <dgm:spPr/>
      <dgm:t>
        <a:bodyPr/>
        <a:lstStyle/>
        <a:p>
          <a:endParaRPr lang="ru-RU"/>
        </a:p>
      </dgm:t>
    </dgm:pt>
    <dgm:pt modelId="{91BE4CCE-620B-4955-BA67-1D1DE3FE2BA6}" type="pres">
      <dgm:prSet presAssocID="{70494A01-84A5-4601-B0E2-047BF152FC00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5341E54E-5A22-4793-A9BE-F039F680B607}" type="pres">
      <dgm:prSet presAssocID="{70494A01-84A5-4601-B0E2-047BF152FC00}" presName="arrow" presStyleLbl="node1" presStyleIdx="1" presStyleCnt="3"/>
      <dgm:spPr/>
      <dgm:t>
        <a:bodyPr/>
        <a:lstStyle/>
        <a:p>
          <a:endParaRPr lang="ru-RU"/>
        </a:p>
      </dgm:t>
    </dgm:pt>
    <dgm:pt modelId="{C9E1E5A3-5B9E-4829-8F28-72528AA857A4}" type="pres">
      <dgm:prSet presAssocID="{70494A01-84A5-4601-B0E2-047BF152FC00}" presName="descendantArrow" presStyleCnt="0"/>
      <dgm:spPr/>
      <dgm:t>
        <a:bodyPr/>
        <a:lstStyle/>
        <a:p>
          <a:endParaRPr lang="ru-RU"/>
        </a:p>
      </dgm:t>
    </dgm:pt>
    <dgm:pt modelId="{7E1A5E16-FE1D-47CA-A0EA-90FDE5E2B28B}" type="pres">
      <dgm:prSet presAssocID="{A9D32E7E-C905-4577-9D7F-F77B02C9968A}" presName="childTextArrow" presStyleLbl="fgAccFollowNode1" presStyleIdx="2" presStyleCnt="6" custScaleX="2000000" custLinFactNeighborX="51441" custLinFactNeighborY="-62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5DA918-F9BC-451C-8107-51FA9B824C0E}" type="pres">
      <dgm:prSet presAssocID="{A783441E-5539-48B8-A037-6B0F3312D2E0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86F45B-DCC4-4747-BD90-8914FBF3F0E3}" type="pres">
      <dgm:prSet presAssocID="{873675DD-8042-45E3-9D09-32BB95C55E43}" presName="sp" presStyleCnt="0"/>
      <dgm:spPr/>
      <dgm:t>
        <a:bodyPr/>
        <a:lstStyle/>
        <a:p>
          <a:endParaRPr lang="ru-RU"/>
        </a:p>
      </dgm:t>
    </dgm:pt>
    <dgm:pt modelId="{0DE43418-ADCA-4D65-BB11-DC8DF5AB3B11}" type="pres">
      <dgm:prSet presAssocID="{3F7DADA8-89D7-47F0-8EC6-39FF43D8D173}" presName="arrowAndChildren" presStyleCnt="0"/>
      <dgm:spPr/>
      <dgm:t>
        <a:bodyPr/>
        <a:lstStyle/>
        <a:p>
          <a:endParaRPr lang="ru-RU"/>
        </a:p>
      </dgm:t>
    </dgm:pt>
    <dgm:pt modelId="{E6047EBF-62E4-4627-82E8-DFB7CD3BB4AC}" type="pres">
      <dgm:prSet presAssocID="{3F7DADA8-89D7-47F0-8EC6-39FF43D8D173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0FD90D1E-349A-42C3-BBC6-A3ADD19E0A7E}" type="pres">
      <dgm:prSet presAssocID="{3F7DADA8-89D7-47F0-8EC6-39FF43D8D173}" presName="arrow" presStyleLbl="node1" presStyleIdx="2" presStyleCnt="3"/>
      <dgm:spPr/>
      <dgm:t>
        <a:bodyPr/>
        <a:lstStyle/>
        <a:p>
          <a:endParaRPr lang="ru-RU"/>
        </a:p>
      </dgm:t>
    </dgm:pt>
    <dgm:pt modelId="{9DFEB3A2-2FEC-432B-8935-2F05C0EFF70C}" type="pres">
      <dgm:prSet presAssocID="{3F7DADA8-89D7-47F0-8EC6-39FF43D8D173}" presName="descendantArrow" presStyleCnt="0"/>
      <dgm:spPr/>
      <dgm:t>
        <a:bodyPr/>
        <a:lstStyle/>
        <a:p>
          <a:endParaRPr lang="ru-RU"/>
        </a:p>
      </dgm:t>
    </dgm:pt>
    <dgm:pt modelId="{5BF81549-BB4C-4BDC-8338-B413630884C8}" type="pres">
      <dgm:prSet presAssocID="{85D20722-933D-47A1-94AA-321BF9BA2F9C}" presName="childTextArrow" presStyleLbl="fgAccFollowNode1" presStyleIdx="4" presStyleCnt="6" custScaleX="2000000" custLinFactNeighborX="51441" custLinFactNeighborY="8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7FC9A8-47F0-4FDF-B66F-E90CFCE1D76F}" type="pres">
      <dgm:prSet presAssocID="{9D14F7E8-9F88-456A-BC5C-5A90A386A040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FAE293-7B8B-4B9A-A23F-5A7A6C6CFED7}" type="presOf" srcId="{E9A9A485-5A78-4346-B8EA-3AF48548AE0F}" destId="{996E58C9-0CC6-4E62-A7C9-48F7C6DB3AB3}" srcOrd="0" destOrd="0" presId="urn:microsoft.com/office/officeart/2005/8/layout/process4"/>
    <dgm:cxn modelId="{1FA71F8A-5890-4976-9B01-FEC53984C1B0}" type="presOf" srcId="{3AA5DBA1-4EEF-41A4-BCEA-B1E2CDA0F965}" destId="{CB23B15D-256D-4A86-A1CD-7F607D6EF3F8}" srcOrd="1" destOrd="0" presId="urn:microsoft.com/office/officeart/2005/8/layout/process4"/>
    <dgm:cxn modelId="{A74017D8-5D3E-4D10-9793-29CEA43E301C}" type="presOf" srcId="{3F7DADA8-89D7-47F0-8EC6-39FF43D8D173}" destId="{E6047EBF-62E4-4627-82E8-DFB7CD3BB4AC}" srcOrd="0" destOrd="0" presId="urn:microsoft.com/office/officeart/2005/8/layout/process4"/>
    <dgm:cxn modelId="{0D25A58E-BB15-44F4-B22C-596FD38FFF5D}" srcId="{70494A01-84A5-4601-B0E2-047BF152FC00}" destId="{A9D32E7E-C905-4577-9D7F-F77B02C9968A}" srcOrd="0" destOrd="0" parTransId="{52CEAB6F-5B97-497B-BA45-D80F16B4BAD5}" sibTransId="{0EC18D41-94B7-45C8-8048-4DBAC3A966E0}"/>
    <dgm:cxn modelId="{DA0BA389-CD7B-4ADC-A16B-4954D83F66D2}" srcId="{3F7DADA8-89D7-47F0-8EC6-39FF43D8D173}" destId="{9D14F7E8-9F88-456A-BC5C-5A90A386A040}" srcOrd="1" destOrd="0" parTransId="{A6E82ADF-106F-48C3-B596-1093E1060460}" sibTransId="{45A93A4A-3988-4398-BB50-5A3DF13B4EBE}"/>
    <dgm:cxn modelId="{06AFC957-1A95-4323-9050-EE225D6509AA}" type="presOf" srcId="{08BD18A8-BF9C-49F3-A41F-9A2A7DCB0230}" destId="{8D240D03-474E-4878-BFED-CE4224A3AA47}" srcOrd="0" destOrd="0" presId="urn:microsoft.com/office/officeart/2005/8/layout/process4"/>
    <dgm:cxn modelId="{D76342FA-4AF0-405F-8786-3320007ACDB8}" srcId="{70494A01-84A5-4601-B0E2-047BF152FC00}" destId="{A783441E-5539-48B8-A037-6B0F3312D2E0}" srcOrd="1" destOrd="0" parTransId="{3353E9F7-7854-436E-9942-8A9A1D5D45DE}" sibTransId="{C9B4DAAE-9681-43B8-A617-7350779F8369}"/>
    <dgm:cxn modelId="{2789F324-0252-41F9-8C62-871D6381A2B8}" srcId="{08BD18A8-BF9C-49F3-A41F-9A2A7DCB0230}" destId="{70494A01-84A5-4601-B0E2-047BF152FC00}" srcOrd="1" destOrd="0" parTransId="{2E5AC68E-FB98-4761-80B4-1A89DE8CDEB9}" sibTransId="{43E66EDC-C368-4B79-9415-245CA533B96D}"/>
    <dgm:cxn modelId="{551D0A77-2537-4636-A594-3F394D0B6163}" type="presOf" srcId="{A9D32E7E-C905-4577-9D7F-F77B02C9968A}" destId="{7E1A5E16-FE1D-47CA-A0EA-90FDE5E2B28B}" srcOrd="0" destOrd="0" presId="urn:microsoft.com/office/officeart/2005/8/layout/process4"/>
    <dgm:cxn modelId="{8BE7C41D-24B5-4E62-BA51-8C7850324A3C}" type="presOf" srcId="{85D20722-933D-47A1-94AA-321BF9BA2F9C}" destId="{5BF81549-BB4C-4BDC-8338-B413630884C8}" srcOrd="0" destOrd="0" presId="urn:microsoft.com/office/officeart/2005/8/layout/process4"/>
    <dgm:cxn modelId="{C4CAF2E8-BBC4-4119-97BC-5A48414A22C0}" type="presOf" srcId="{9D14F7E8-9F88-456A-BC5C-5A90A386A040}" destId="{1F7FC9A8-47F0-4FDF-B66F-E90CFCE1D76F}" srcOrd="0" destOrd="0" presId="urn:microsoft.com/office/officeart/2005/8/layout/process4"/>
    <dgm:cxn modelId="{913C3564-CCE8-4D61-88D5-CEE7D113345C}" srcId="{3AA5DBA1-4EEF-41A4-BCEA-B1E2CDA0F965}" destId="{5FDA8004-2FBC-4F78-932F-19449407ED1C}" srcOrd="1" destOrd="0" parTransId="{B774541B-3427-4515-8313-1692442AD1A4}" sibTransId="{98D7FBD2-DFD1-4E8B-A6A7-28B54B5D25DB}"/>
    <dgm:cxn modelId="{40C598CF-6382-4BE0-B74E-FA9D165C547E}" srcId="{3F7DADA8-89D7-47F0-8EC6-39FF43D8D173}" destId="{85D20722-933D-47A1-94AA-321BF9BA2F9C}" srcOrd="0" destOrd="0" parTransId="{A5A69F23-04E6-4FBF-9DC9-A231C47151C5}" sibTransId="{04B1C040-E57D-470C-8A27-948E62480D66}"/>
    <dgm:cxn modelId="{8CC655AC-35D3-4FBA-8E75-0E0412A3C7C2}" srcId="{08BD18A8-BF9C-49F3-A41F-9A2A7DCB0230}" destId="{3F7DADA8-89D7-47F0-8EC6-39FF43D8D173}" srcOrd="0" destOrd="0" parTransId="{1DECD4A3-54A0-439D-94E4-5E9B4D70C3E9}" sibTransId="{873675DD-8042-45E3-9D09-32BB95C55E43}"/>
    <dgm:cxn modelId="{1CEB07B8-4321-4383-87D6-7F35E9E07C39}" srcId="{08BD18A8-BF9C-49F3-A41F-9A2A7DCB0230}" destId="{3AA5DBA1-4EEF-41A4-BCEA-B1E2CDA0F965}" srcOrd="2" destOrd="0" parTransId="{53E27F61-FED3-4E37-A0A1-3B57B3EB9EE9}" sibTransId="{1E8BE343-AB28-4A50-9616-3C254E367547}"/>
    <dgm:cxn modelId="{5D9CEE8B-F088-49F3-9A99-63AEFCC7D288}" type="presOf" srcId="{3AA5DBA1-4EEF-41A4-BCEA-B1E2CDA0F965}" destId="{E8EF4AF1-EC04-4928-B974-2C35CFFE258B}" srcOrd="0" destOrd="0" presId="urn:microsoft.com/office/officeart/2005/8/layout/process4"/>
    <dgm:cxn modelId="{F99059A1-FE2D-4AE1-B08C-B173EDDBE1E4}" type="presOf" srcId="{70494A01-84A5-4601-B0E2-047BF152FC00}" destId="{5341E54E-5A22-4793-A9BE-F039F680B607}" srcOrd="1" destOrd="0" presId="urn:microsoft.com/office/officeart/2005/8/layout/process4"/>
    <dgm:cxn modelId="{9A22FA4B-AEC7-48E9-AD3D-24F4826C40FB}" type="presOf" srcId="{70494A01-84A5-4601-B0E2-047BF152FC00}" destId="{91BE4CCE-620B-4955-BA67-1D1DE3FE2BA6}" srcOrd="0" destOrd="0" presId="urn:microsoft.com/office/officeart/2005/8/layout/process4"/>
    <dgm:cxn modelId="{CC3602B7-D082-4950-9B39-B98204C71F51}" type="presOf" srcId="{A783441E-5539-48B8-A037-6B0F3312D2E0}" destId="{375DA918-F9BC-451C-8107-51FA9B824C0E}" srcOrd="0" destOrd="0" presId="urn:microsoft.com/office/officeart/2005/8/layout/process4"/>
    <dgm:cxn modelId="{1C91430C-8075-4E6B-BD4C-33FB8AEDCC39}" type="presOf" srcId="{5FDA8004-2FBC-4F78-932F-19449407ED1C}" destId="{B9CBE886-52B4-4130-8596-258404D30239}" srcOrd="0" destOrd="0" presId="urn:microsoft.com/office/officeart/2005/8/layout/process4"/>
    <dgm:cxn modelId="{2CD1C4A6-6925-4234-8ABA-741EB497E6A9}" type="presOf" srcId="{3F7DADA8-89D7-47F0-8EC6-39FF43D8D173}" destId="{0FD90D1E-349A-42C3-BBC6-A3ADD19E0A7E}" srcOrd="1" destOrd="0" presId="urn:microsoft.com/office/officeart/2005/8/layout/process4"/>
    <dgm:cxn modelId="{C4A43B50-EB57-464D-86DC-F06B16E8FDAF}" srcId="{3AA5DBA1-4EEF-41A4-BCEA-B1E2CDA0F965}" destId="{E9A9A485-5A78-4346-B8EA-3AF48548AE0F}" srcOrd="0" destOrd="0" parTransId="{CBE90CCF-1734-4014-AD5D-5D677D523E31}" sibTransId="{182E3E46-67F4-48AD-8194-D4B648C2918E}"/>
    <dgm:cxn modelId="{C64DC744-EDBE-45A4-91AE-31995C8B359C}" type="presParOf" srcId="{8D240D03-474E-4878-BFED-CE4224A3AA47}" destId="{7BDF809D-2297-490E-B2D9-42B49E0B50E7}" srcOrd="0" destOrd="0" presId="urn:microsoft.com/office/officeart/2005/8/layout/process4"/>
    <dgm:cxn modelId="{D8534641-4066-4A63-99F4-9164F3A68B8F}" type="presParOf" srcId="{7BDF809D-2297-490E-B2D9-42B49E0B50E7}" destId="{E8EF4AF1-EC04-4928-B974-2C35CFFE258B}" srcOrd="0" destOrd="0" presId="urn:microsoft.com/office/officeart/2005/8/layout/process4"/>
    <dgm:cxn modelId="{F3A2787B-8674-40C4-B040-9686B04DC9D3}" type="presParOf" srcId="{7BDF809D-2297-490E-B2D9-42B49E0B50E7}" destId="{CB23B15D-256D-4A86-A1CD-7F607D6EF3F8}" srcOrd="1" destOrd="0" presId="urn:microsoft.com/office/officeart/2005/8/layout/process4"/>
    <dgm:cxn modelId="{CFF2646C-86FB-4900-8801-D9DC9F7D75FF}" type="presParOf" srcId="{7BDF809D-2297-490E-B2D9-42B49E0B50E7}" destId="{81960322-6C97-40C1-9FD2-E3FA68C95889}" srcOrd="2" destOrd="0" presId="urn:microsoft.com/office/officeart/2005/8/layout/process4"/>
    <dgm:cxn modelId="{28D04075-E4A7-455A-9315-101296279EA8}" type="presParOf" srcId="{81960322-6C97-40C1-9FD2-E3FA68C95889}" destId="{996E58C9-0CC6-4E62-A7C9-48F7C6DB3AB3}" srcOrd="0" destOrd="0" presId="urn:microsoft.com/office/officeart/2005/8/layout/process4"/>
    <dgm:cxn modelId="{74CBEA8A-970A-4657-AADD-E12EB0092C2C}" type="presParOf" srcId="{81960322-6C97-40C1-9FD2-E3FA68C95889}" destId="{B9CBE886-52B4-4130-8596-258404D30239}" srcOrd="1" destOrd="0" presId="urn:microsoft.com/office/officeart/2005/8/layout/process4"/>
    <dgm:cxn modelId="{84BD191C-9653-49B9-9879-6985F9B4554B}" type="presParOf" srcId="{8D240D03-474E-4878-BFED-CE4224A3AA47}" destId="{575D5103-10F1-4D48-8E77-F4C1C15C4CC5}" srcOrd="1" destOrd="0" presId="urn:microsoft.com/office/officeart/2005/8/layout/process4"/>
    <dgm:cxn modelId="{DC3142B4-7554-4FAA-8122-27404EAC8944}" type="presParOf" srcId="{8D240D03-474E-4878-BFED-CE4224A3AA47}" destId="{1EFA00EE-BBA5-4730-8D07-3A9F08104B78}" srcOrd="2" destOrd="0" presId="urn:microsoft.com/office/officeart/2005/8/layout/process4"/>
    <dgm:cxn modelId="{AF398870-B239-411F-A372-5DCDB88EF1DF}" type="presParOf" srcId="{1EFA00EE-BBA5-4730-8D07-3A9F08104B78}" destId="{91BE4CCE-620B-4955-BA67-1D1DE3FE2BA6}" srcOrd="0" destOrd="0" presId="urn:microsoft.com/office/officeart/2005/8/layout/process4"/>
    <dgm:cxn modelId="{3B6D57DA-7E31-4B5C-955C-BBA970FC3F93}" type="presParOf" srcId="{1EFA00EE-BBA5-4730-8D07-3A9F08104B78}" destId="{5341E54E-5A22-4793-A9BE-F039F680B607}" srcOrd="1" destOrd="0" presId="urn:microsoft.com/office/officeart/2005/8/layout/process4"/>
    <dgm:cxn modelId="{26994C08-DF4F-45A2-9789-A5C5FE33A92C}" type="presParOf" srcId="{1EFA00EE-BBA5-4730-8D07-3A9F08104B78}" destId="{C9E1E5A3-5B9E-4829-8F28-72528AA857A4}" srcOrd="2" destOrd="0" presId="urn:microsoft.com/office/officeart/2005/8/layout/process4"/>
    <dgm:cxn modelId="{02DD2557-139B-43BB-9172-6F83B5A626B7}" type="presParOf" srcId="{C9E1E5A3-5B9E-4829-8F28-72528AA857A4}" destId="{7E1A5E16-FE1D-47CA-A0EA-90FDE5E2B28B}" srcOrd="0" destOrd="0" presId="urn:microsoft.com/office/officeart/2005/8/layout/process4"/>
    <dgm:cxn modelId="{9DD8FCF5-27B9-4555-B6F7-F4672E9D7E66}" type="presParOf" srcId="{C9E1E5A3-5B9E-4829-8F28-72528AA857A4}" destId="{375DA918-F9BC-451C-8107-51FA9B824C0E}" srcOrd="1" destOrd="0" presId="urn:microsoft.com/office/officeart/2005/8/layout/process4"/>
    <dgm:cxn modelId="{3D9AAC40-ACB3-4AD6-B44F-FA020F5A9CBD}" type="presParOf" srcId="{8D240D03-474E-4878-BFED-CE4224A3AA47}" destId="{5E86F45B-DCC4-4747-BD90-8914FBF3F0E3}" srcOrd="3" destOrd="0" presId="urn:microsoft.com/office/officeart/2005/8/layout/process4"/>
    <dgm:cxn modelId="{2EB7B076-BDE8-4ECB-91CE-95DDE32CBAC4}" type="presParOf" srcId="{8D240D03-474E-4878-BFED-CE4224A3AA47}" destId="{0DE43418-ADCA-4D65-BB11-DC8DF5AB3B11}" srcOrd="4" destOrd="0" presId="urn:microsoft.com/office/officeart/2005/8/layout/process4"/>
    <dgm:cxn modelId="{726D5B2A-59AB-442C-9BA7-F9208BECAB3C}" type="presParOf" srcId="{0DE43418-ADCA-4D65-BB11-DC8DF5AB3B11}" destId="{E6047EBF-62E4-4627-82E8-DFB7CD3BB4AC}" srcOrd="0" destOrd="0" presId="urn:microsoft.com/office/officeart/2005/8/layout/process4"/>
    <dgm:cxn modelId="{600548E9-D359-43FA-8ACB-925D49244BF1}" type="presParOf" srcId="{0DE43418-ADCA-4D65-BB11-DC8DF5AB3B11}" destId="{0FD90D1E-349A-42C3-BBC6-A3ADD19E0A7E}" srcOrd="1" destOrd="0" presId="urn:microsoft.com/office/officeart/2005/8/layout/process4"/>
    <dgm:cxn modelId="{C7E70110-8E0E-4088-BB5B-78DB5B0A5226}" type="presParOf" srcId="{0DE43418-ADCA-4D65-BB11-DC8DF5AB3B11}" destId="{9DFEB3A2-2FEC-432B-8935-2F05C0EFF70C}" srcOrd="2" destOrd="0" presId="urn:microsoft.com/office/officeart/2005/8/layout/process4"/>
    <dgm:cxn modelId="{3E7BDF89-7124-4269-99BB-F25C3EF326A7}" type="presParOf" srcId="{9DFEB3A2-2FEC-432B-8935-2F05C0EFF70C}" destId="{5BF81549-BB4C-4BDC-8338-B413630884C8}" srcOrd="0" destOrd="0" presId="urn:microsoft.com/office/officeart/2005/8/layout/process4"/>
    <dgm:cxn modelId="{DA38564F-15E9-4A56-96E1-F92D7577C875}" type="presParOf" srcId="{9DFEB3A2-2FEC-432B-8935-2F05C0EFF70C}" destId="{1F7FC9A8-47F0-4FDF-B66F-E90CFCE1D76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82B90-1F5B-431C-B653-67F7EBB526C4}">
      <dsp:nvSpPr>
        <dsp:cNvPr id="0" name=""/>
        <dsp:cNvSpPr/>
      </dsp:nvSpPr>
      <dsp:spPr>
        <a:xfrm>
          <a:off x="1574" y="0"/>
          <a:ext cx="2449738" cy="4800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Педагогическая деятельность по реализации образовательной программы дошкольного образования</a:t>
          </a:r>
          <a:endParaRPr lang="ru-RU" sz="1700" kern="1200" dirty="0"/>
        </a:p>
      </dsp:txBody>
      <dsp:txXfrm>
        <a:off x="1574" y="1920240"/>
        <a:ext cx="2449738" cy="1920240"/>
      </dsp:txXfrm>
    </dsp:sp>
    <dsp:sp modelId="{DA07ACC9-6DE0-4B3E-9619-82B5F924B722}">
      <dsp:nvSpPr>
        <dsp:cNvPr id="0" name=""/>
        <dsp:cNvSpPr/>
      </dsp:nvSpPr>
      <dsp:spPr>
        <a:xfrm>
          <a:off x="427144" y="288036"/>
          <a:ext cx="1598599" cy="1598599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D7DE78-C41B-49E8-92B6-12AFDFF1232D}">
      <dsp:nvSpPr>
        <dsp:cNvPr id="0" name=""/>
        <dsp:cNvSpPr/>
      </dsp:nvSpPr>
      <dsp:spPr>
        <a:xfrm>
          <a:off x="2524805" y="0"/>
          <a:ext cx="2449738" cy="4800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605168"/>
                <a:satOff val="19845"/>
                <a:lumOff val="-6470"/>
                <a:alphaOff val="0"/>
                <a:tint val="92000"/>
                <a:satMod val="170000"/>
              </a:schemeClr>
            </a:gs>
            <a:gs pos="15000">
              <a:schemeClr val="accent4">
                <a:hueOff val="-1605168"/>
                <a:satOff val="19845"/>
                <a:lumOff val="-647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-1605168"/>
                <a:satOff val="19845"/>
                <a:lumOff val="-647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-1605168"/>
                <a:satOff val="19845"/>
                <a:lumOff val="-647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-1605168"/>
                <a:satOff val="19845"/>
                <a:lumOff val="-647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Профессиональное развитие</a:t>
          </a:r>
          <a:endParaRPr lang="ru-RU" sz="1700" kern="1200" dirty="0"/>
        </a:p>
      </dsp:txBody>
      <dsp:txXfrm>
        <a:off x="2524805" y="1920240"/>
        <a:ext cx="2449738" cy="1920240"/>
      </dsp:txXfrm>
    </dsp:sp>
    <dsp:sp modelId="{7D9DABCA-E062-4717-A0C5-05A0D6CC1CD4}">
      <dsp:nvSpPr>
        <dsp:cNvPr id="0" name=""/>
        <dsp:cNvSpPr/>
      </dsp:nvSpPr>
      <dsp:spPr>
        <a:xfrm>
          <a:off x="2950375" y="288036"/>
          <a:ext cx="1598599" cy="1598599"/>
        </a:xfrm>
        <a:prstGeom prst="ellipse">
          <a:avLst/>
        </a:prstGeom>
        <a:solidFill>
          <a:schemeClr val="accent4">
            <a:tint val="50000"/>
            <a:hueOff val="-2250703"/>
            <a:satOff val="-3047"/>
            <a:lumOff val="-92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B2EE8E-072B-4FD1-B5EB-B46CB6DA4144}">
      <dsp:nvSpPr>
        <dsp:cNvPr id="0" name=""/>
        <dsp:cNvSpPr/>
      </dsp:nvSpPr>
      <dsp:spPr>
        <a:xfrm>
          <a:off x="5048036" y="0"/>
          <a:ext cx="2449738" cy="4800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210336"/>
                <a:satOff val="39690"/>
                <a:lumOff val="-12939"/>
                <a:alphaOff val="0"/>
                <a:tint val="92000"/>
                <a:satMod val="170000"/>
              </a:schemeClr>
            </a:gs>
            <a:gs pos="15000">
              <a:schemeClr val="accent4">
                <a:hueOff val="-3210336"/>
                <a:satOff val="39690"/>
                <a:lumOff val="-12939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-3210336"/>
                <a:satOff val="39690"/>
                <a:lumOff val="-12939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-3210336"/>
                <a:satOff val="39690"/>
                <a:lumOff val="-12939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-3210336"/>
                <a:satOff val="39690"/>
                <a:lumOff val="-12939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Профессиональная этика</a:t>
          </a:r>
          <a:endParaRPr lang="ru-RU" sz="1700" kern="1200" dirty="0"/>
        </a:p>
      </dsp:txBody>
      <dsp:txXfrm>
        <a:off x="5048036" y="1920240"/>
        <a:ext cx="2449738" cy="1920240"/>
      </dsp:txXfrm>
    </dsp:sp>
    <dsp:sp modelId="{5EC865CB-C6C9-4D78-8EAB-583AC0793BA9}">
      <dsp:nvSpPr>
        <dsp:cNvPr id="0" name=""/>
        <dsp:cNvSpPr/>
      </dsp:nvSpPr>
      <dsp:spPr>
        <a:xfrm>
          <a:off x="5473606" y="288036"/>
          <a:ext cx="1598599" cy="1598599"/>
        </a:xfrm>
        <a:prstGeom prst="ellipse">
          <a:avLst/>
        </a:prstGeom>
        <a:solidFill>
          <a:schemeClr val="accent4">
            <a:tint val="50000"/>
            <a:hueOff val="-4501405"/>
            <a:satOff val="-6094"/>
            <a:lumOff val="-1854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40DE5-6C35-42AB-98C3-E9BF9C828935}">
      <dsp:nvSpPr>
        <dsp:cNvPr id="0" name=""/>
        <dsp:cNvSpPr/>
      </dsp:nvSpPr>
      <dsp:spPr>
        <a:xfrm>
          <a:off x="299973" y="3840480"/>
          <a:ext cx="6899402" cy="720090"/>
        </a:xfrm>
        <a:prstGeom prst="left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3B15D-256D-4A86-A1CD-7F607D6EF3F8}">
      <dsp:nvSpPr>
        <dsp:cNvPr id="0" name=""/>
        <dsp:cNvSpPr/>
      </dsp:nvSpPr>
      <dsp:spPr>
        <a:xfrm>
          <a:off x="0" y="4652756"/>
          <a:ext cx="7715374" cy="1547820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Система повышения квалификации воспитателя, создание условий для их профессионального развития</a:t>
          </a:r>
          <a:endParaRPr lang="ru-RU" sz="2400" kern="1200" dirty="0"/>
        </a:p>
      </dsp:txBody>
      <dsp:txXfrm>
        <a:off x="0" y="4652756"/>
        <a:ext cx="7715374" cy="835823"/>
      </dsp:txXfrm>
    </dsp:sp>
    <dsp:sp modelId="{996E58C9-0CC6-4E62-A7C9-48F7C6DB3AB3}">
      <dsp:nvSpPr>
        <dsp:cNvPr id="0" name=""/>
        <dsp:cNvSpPr/>
      </dsp:nvSpPr>
      <dsp:spPr>
        <a:xfrm>
          <a:off x="189889" y="5498470"/>
          <a:ext cx="7346181" cy="71199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Индивидуальная программа профессионального развития воспитателя</a:t>
          </a:r>
          <a:endParaRPr lang="ru-RU" sz="2400" kern="1200" dirty="0"/>
        </a:p>
      </dsp:txBody>
      <dsp:txXfrm>
        <a:off x="189889" y="5498470"/>
        <a:ext cx="7346181" cy="711997"/>
      </dsp:txXfrm>
    </dsp:sp>
    <dsp:sp modelId="{B9CBE886-52B4-4130-8596-258404D30239}">
      <dsp:nvSpPr>
        <dsp:cNvPr id="0" name=""/>
        <dsp:cNvSpPr/>
      </dsp:nvSpPr>
      <dsp:spPr>
        <a:xfrm>
          <a:off x="7347123" y="5520634"/>
          <a:ext cx="367309" cy="71199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7620" rIns="42672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7347123" y="5520634"/>
        <a:ext cx="367309" cy="711997"/>
      </dsp:txXfrm>
    </dsp:sp>
    <dsp:sp modelId="{5341E54E-5A22-4793-A9BE-F039F680B607}">
      <dsp:nvSpPr>
        <dsp:cNvPr id="0" name=""/>
        <dsp:cNvSpPr/>
      </dsp:nvSpPr>
      <dsp:spPr>
        <a:xfrm rot="10800000">
          <a:off x="0" y="2358437"/>
          <a:ext cx="7715374" cy="2380547"/>
        </a:xfrm>
        <a:prstGeom prst="upArrowCallout">
          <a:avLst/>
        </a:prstGeom>
        <a:gradFill rotWithShape="0">
          <a:gsLst>
            <a:gs pos="0">
              <a:schemeClr val="accent2">
                <a:shade val="80000"/>
                <a:hueOff val="-265492"/>
                <a:satOff val="2703"/>
                <a:lumOff val="16221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-265492"/>
                <a:satOff val="2703"/>
                <a:lumOff val="16221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-265492"/>
                <a:satOff val="2703"/>
                <a:lumOff val="16221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-265492"/>
                <a:satOff val="2703"/>
                <a:lumOff val="16221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Обработка аналитического материала</a:t>
          </a:r>
          <a:endParaRPr lang="ru-RU" sz="2400" kern="1200" dirty="0"/>
        </a:p>
      </dsp:txBody>
      <dsp:txXfrm rot="-10800000">
        <a:off x="0" y="2358437"/>
        <a:ext cx="7715374" cy="835572"/>
      </dsp:txXfrm>
    </dsp:sp>
    <dsp:sp modelId="{7E1A5E16-FE1D-47CA-A0EA-90FDE5E2B28B}">
      <dsp:nvSpPr>
        <dsp:cNvPr id="0" name=""/>
        <dsp:cNvSpPr/>
      </dsp:nvSpPr>
      <dsp:spPr>
        <a:xfrm>
          <a:off x="189889" y="3149245"/>
          <a:ext cx="7346181" cy="71178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Заполнение </a:t>
          </a:r>
          <a:r>
            <a:rPr lang="ru-RU" sz="2400" kern="1200" dirty="0" smtClean="0">
              <a:hlinkClick xmlns:r="http://schemas.openxmlformats.org/officeDocument/2006/relationships" r:id="rId1" action="ppaction://hlinkfile"/>
            </a:rPr>
            <a:t>экспертной карты</a:t>
          </a:r>
          <a:endParaRPr lang="ru-RU" sz="2400" kern="1200" dirty="0"/>
        </a:p>
      </dsp:txBody>
      <dsp:txXfrm>
        <a:off x="189889" y="3149245"/>
        <a:ext cx="7346181" cy="711783"/>
      </dsp:txXfrm>
    </dsp:sp>
    <dsp:sp modelId="{375DA918-F9BC-451C-8107-51FA9B824C0E}">
      <dsp:nvSpPr>
        <dsp:cNvPr id="0" name=""/>
        <dsp:cNvSpPr/>
      </dsp:nvSpPr>
      <dsp:spPr>
        <a:xfrm>
          <a:off x="7347123" y="3194010"/>
          <a:ext cx="367309" cy="71178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7620" rIns="42672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7347123" y="3194010"/>
        <a:ext cx="367309" cy="711783"/>
      </dsp:txXfrm>
    </dsp:sp>
    <dsp:sp modelId="{0FD90D1E-349A-42C3-BBC6-A3ADD19E0A7E}">
      <dsp:nvSpPr>
        <dsp:cNvPr id="0" name=""/>
        <dsp:cNvSpPr/>
      </dsp:nvSpPr>
      <dsp:spPr>
        <a:xfrm rot="10800000">
          <a:off x="0" y="1107"/>
          <a:ext cx="7715374" cy="2380547"/>
        </a:xfrm>
        <a:prstGeom prst="upArrowCallout">
          <a:avLst/>
        </a:prstGeom>
        <a:gradFill rotWithShape="0">
          <a:gsLst>
            <a:gs pos="0">
              <a:schemeClr val="accent2">
                <a:shade val="80000"/>
                <a:hueOff val="-530984"/>
                <a:satOff val="5406"/>
                <a:lumOff val="32441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-530984"/>
                <a:satOff val="5406"/>
                <a:lumOff val="32441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-530984"/>
                <a:satOff val="5406"/>
                <a:lumOff val="32441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-530984"/>
                <a:satOff val="5406"/>
                <a:lumOff val="32441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Оценка уровня профессионального развития воспитателей </a:t>
          </a:r>
          <a:endParaRPr lang="ru-RU" sz="2400" kern="1200" dirty="0"/>
        </a:p>
      </dsp:txBody>
      <dsp:txXfrm rot="-10800000">
        <a:off x="0" y="1107"/>
        <a:ext cx="7715374" cy="835572"/>
      </dsp:txXfrm>
    </dsp:sp>
    <dsp:sp modelId="{5BF81549-BB4C-4BDC-8338-B413630884C8}">
      <dsp:nvSpPr>
        <dsp:cNvPr id="0" name=""/>
        <dsp:cNvSpPr/>
      </dsp:nvSpPr>
      <dsp:spPr>
        <a:xfrm>
          <a:off x="189889" y="893985"/>
          <a:ext cx="7346181" cy="71178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 течение учебного года</a:t>
          </a:r>
          <a:endParaRPr lang="ru-RU" sz="2400" kern="1200" dirty="0"/>
        </a:p>
      </dsp:txBody>
      <dsp:txXfrm>
        <a:off x="189889" y="893985"/>
        <a:ext cx="7346181" cy="711783"/>
      </dsp:txXfrm>
    </dsp:sp>
    <dsp:sp modelId="{1F7FC9A8-47F0-4FDF-B66F-E90CFCE1D76F}">
      <dsp:nvSpPr>
        <dsp:cNvPr id="0" name=""/>
        <dsp:cNvSpPr/>
      </dsp:nvSpPr>
      <dsp:spPr>
        <a:xfrm>
          <a:off x="7347123" y="836679"/>
          <a:ext cx="367309" cy="711783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7620" rIns="42672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7347123" y="836679"/>
        <a:ext cx="367309" cy="711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857A3-2D0E-40E6-B767-B81464BFAE5A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46020-6A9E-4DF2-9EBD-7EEBFF21F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232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48;&#1085;&#1076;&#1080;&#1074;&#1080;&#1076;&#1091;&#1072;&#1083;&#1100;&#1085;&#1072;&#1103;%20&#1087;&#1088;&#1086;&#1075;&#1088;&#1072;&#1084;&#1084;&#1072;%20&#1087;&#1088;&#1086;&#1092;&#1077;&#1089;&#1089;&#1080;&#1086;&#1085;&#1072;&#1083;&#1100;&#1085;&#1086;&#1075;&#1086;%20&#1088;&#1072;&#1079;&#1074;&#1080;&#1090;&#1080;&#1103;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86;&#1090;&#1086;&#1082;&#1086;&#1083;%20&#1085;&#1072;&#1073;&#1083;&#1102;&#1076;&#1077;&#1085;&#1080;&#1103;%20&#1074;&#1079;&#1072;&#1080;&#1084;&#1086;&#1076;&#1077;&#1081;&#1089;&#1090;&#1074;&#1080;&#1077;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54;&#1073;&#1088;&#1072;&#1079;&#1086;&#1074;&#1072;&#1090;&#1077;&#1083;&#1100;&#1085;&#1072;&#1103;%20&#1087;&#1088;&#1086;&#1075;&#1088;&#1072;&#1084;&#1084;&#1072;%20&#1076;&#1086;&#1096;&#1082;&#1086;&#1083;&#1100;&#1085;&#1086;&#1075;&#1086;%20&#1086;&#1073;&#1088;&#1072;&#1079;&#1086;&#1074;&#1072;&#1085;&#1080;&#1103;%20&#1052;&#1040;&#1044;&#1054;&#1059;.docx" TargetMode="External"/><Relationship Id="rId2" Type="http://schemas.openxmlformats.org/officeDocument/2006/relationships/hyperlink" Target="&#1060;&#1043;&#1054;&#1057;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2;&#1085;&#1091;&#1090;&#1088;&#1077;&#1085;&#1085;&#1103;&#1103;%20&#1089;&#1080;&#1089;&#1090;&#1077;&#1084;&#1072;%20&#1086;&#1094;&#1077;&#1085;&#1082;&#1080;%20&#1082;&#1072;&#1095;&#1077;&#1089;&#1090;&#1074;&#1072;.doc" TargetMode="External"/><Relationship Id="rId5" Type="http://schemas.openxmlformats.org/officeDocument/2006/relationships/hyperlink" Target="&#1050;&#1086;&#1085;&#1090;&#1088;&#1086;&#1083;&#1100;.doc" TargetMode="External"/><Relationship Id="rId4" Type="http://schemas.openxmlformats.org/officeDocument/2006/relationships/hyperlink" Target="&#1056;&#1077;&#1075;&#1080;&#1086;&#1085;&#1072;&#1083;&#1100;&#1085;&#1099;&#1077;%20&#1090;&#1088;&#1077;&#1073;&#1086;&#1074;&#1072;&#1085;&#1080;&#1103;%20&#1087;&#1086;%20&#1076;&#1086;&#1083;&#1078;&#1085;&#1086;&#1089;&#1090;&#1080;%20&#1042;&#1086;&#1089;&#1087;&#1080;&#1090;&#1072;&#1090;&#1077;&#1083;&#1100;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7;&#1090;&#1088;&#1091;&#1082;&#1090;&#1091;&#1088;&#1072;%20&#1088;&#1072;&#1073;&#1086;&#1095;&#1077;&#1081;%20&#1087;&#1088;&#1086;&#1075;&#1088;&#1072;&#1084;&#1084;&#1099;%20&#1074;&#1086;&#1089;&#1087;&#1080;&#1090;&#1072;&#1090;&#1077;&#1083;&#1103;.docx" TargetMode="External"/><Relationship Id="rId2" Type="http://schemas.openxmlformats.org/officeDocument/2006/relationships/hyperlink" Target="&#1050;&#1086;&#1085;&#1090;&#1088;&#1086;&#1083;&#1100;%202016-2017%20&#1091;&#1095;.&#1075;.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50;&#1072;&#1088;&#1090;&#1072;%20&#1085;&#1072;&#1073;&#1083;&#1102;&#1076;&#1077;&#1085;&#1080;&#1081;%20&#1087;&#1086;&#1079;&#1085;&#1072;&#1074;&#1072;&#1090;&#1077;&#1083;&#1100;&#1085;&#1086;&#1077;%20&#1088;&#1072;&#1079;&#1074;&#1080;&#1090;&#1080;&#1077;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48;&#1085;&#1090;&#1077;&#1075;&#1088;&#1072;&#1083;&#1100;&#1085;&#1099;&#1077;%20&#1076;&#1072;&#1085;&#1085;&#1099;&#1077;%20&#1044;&#1054;&#1054;%20&#1087;&#1086;%20&#1072;&#1085;&#1082;&#1077;&#1090;&#1072;&#1084;%20&#1088;&#1086;&#1076;&#1080;&#1090;&#1077;&#1083;&#1077;&#1081;%202015-2016.x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7416824" cy="28803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Оценка </a:t>
            </a:r>
            <a:br>
              <a:rPr lang="ru-RU" dirty="0" smtClean="0"/>
            </a:br>
            <a:r>
              <a:rPr lang="ru-RU" dirty="0" smtClean="0"/>
              <a:t>уровня профессионального развития воспитателей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517232"/>
            <a:ext cx="6254512" cy="888504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2"/>
                </a:solidFill>
              </a:rPr>
              <a:t>Мошнина Ольга Владимировна, Сковытина Наталья Павловна,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2"/>
                </a:solidFill>
              </a:rPr>
              <a:t>заместители заведующего по УВР  МАДОУ «Детский сад № 6</a:t>
            </a:r>
            <a:r>
              <a:rPr lang="ru-RU" b="1" dirty="0" smtClean="0">
                <a:solidFill>
                  <a:schemeClr val="tx2"/>
                </a:solidFill>
              </a:rPr>
              <a:t>»,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2"/>
                </a:solidFill>
              </a:rPr>
              <a:t>Полежаева Инесса Геннадьевна, </a:t>
            </a:r>
            <a:r>
              <a:rPr lang="ru-RU" b="1" smtClean="0">
                <a:solidFill>
                  <a:schemeClr val="tx2"/>
                </a:solidFill>
              </a:rPr>
              <a:t>старший воспитатель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1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Профессиональное развитие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1877978"/>
              </p:ext>
            </p:extLst>
          </p:nvPr>
        </p:nvGraphicFramePr>
        <p:xfrm>
          <a:off x="1331640" y="764704"/>
          <a:ext cx="7499349" cy="5307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788"/>
                <a:gridCol w="2160240"/>
                <a:gridCol w="32103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Результативность и наличие траектории профессионального развития и совершенствования собственной профессиональной деятельности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Участвует в работе педагогических объединений на уровне ДОО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Самоанализ деятельности воспитателя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Аналитическая справка воспитателя о собственной профессиональной деятельности за учебный год;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индивидуальная программа профессионального развития педагога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Проводит социально-значимые акции или проекты на уровне ДОО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Самоанализ деятельности воспитателя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Анализ участия воспитателей в акциях, проектах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Аналитическая справка воспитателя о собственной профессиональной деятельности за учебный год;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программа профессионального развития педагога; реестр участия воспитателей в акциях, проектах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Действия и средства по профессиональному развитию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Своевременно обучается на курсах повышения квалификации (не реже 1 раза в три года)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Анализ графика повышения квалификации педагогов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График повышения квалификации педагогов;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база данных педагогов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65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Профессиональная этика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6628211"/>
              </p:ext>
            </p:extLst>
          </p:nvPr>
        </p:nvGraphicFramePr>
        <p:xfrm>
          <a:off x="1259632" y="836712"/>
          <a:ext cx="7715373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271374"/>
                <a:gridCol w="24997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Соблюдает правовые, нравственные, этические нормы,  позитивное отношение к участникам образовательных отношений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-посещение и анализ образовательной деятельности;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-посещение и анализ мероприятий с родителями;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Анализ отзывов родителей, педагогов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отзывы родителей, педагогов;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отсутствие обоснованных жалоб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Проявляет профессиональный такт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уважение к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личности ребенка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посещение и анализ образовательной деятельности.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Наблюдение за взаимодействием воспитателя с воспитанниками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(осуществляет педагог-психолог)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контроля;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протоколы наблюдения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75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9748371"/>
              </p:ext>
            </p:extLst>
          </p:nvPr>
        </p:nvGraphicFramePr>
        <p:xfrm>
          <a:off x="1259632" y="260648"/>
          <a:ext cx="771537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455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Основания для разработки критериев оценивания уровня профессионального развития воспитателей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7498080" cy="48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Федеральный государственный образовательный стандарт </a:t>
            </a:r>
            <a:r>
              <a:rPr lang="ru-RU" dirty="0"/>
              <a:t>дошкольного образования, </a:t>
            </a:r>
            <a:r>
              <a:rPr lang="ru-RU" dirty="0" smtClean="0"/>
              <a:t>утвержденный </a:t>
            </a:r>
            <a:r>
              <a:rPr lang="ru-RU" dirty="0"/>
              <a:t>приказом </a:t>
            </a:r>
            <a:r>
              <a:rPr lang="ru-RU" dirty="0" err="1"/>
              <a:t>Минобрнауки</a:t>
            </a:r>
            <a:r>
              <a:rPr lang="ru-RU" dirty="0"/>
              <a:t> России от 17.10.2013 №</a:t>
            </a:r>
            <a:r>
              <a:rPr lang="ru-RU" dirty="0" smtClean="0"/>
              <a:t>1155;</a:t>
            </a:r>
            <a:r>
              <a:rPr lang="ru-RU" dirty="0" smtClean="0">
                <a:hlinkClick r:id="rId2" action="ppaction://hlinkfile"/>
              </a:rPr>
              <a:t>ФГОС.</a:t>
            </a:r>
            <a:r>
              <a:rPr lang="en-US" dirty="0" smtClean="0">
                <a:hlinkClick r:id="rId2" action="ppaction://hlinkfile"/>
              </a:rPr>
              <a:t>doc</a:t>
            </a:r>
            <a:endParaRPr lang="ru-RU" dirty="0" smtClean="0"/>
          </a:p>
          <a:p>
            <a:r>
              <a:rPr lang="ru-RU" dirty="0" smtClean="0"/>
              <a:t>Профессиональный стандарт, утвержденный приказом Министерства труда и социальной защиты РФ от 18.10.2013г. №</a:t>
            </a:r>
          </a:p>
          <a:p>
            <a:r>
              <a:rPr lang="ru-RU" dirty="0" smtClean="0"/>
              <a:t>Образовательная программа дошкольного образования</a:t>
            </a:r>
          </a:p>
          <a:p>
            <a:pPr marL="82296" indent="0">
              <a:buNone/>
            </a:pPr>
            <a:r>
              <a:rPr lang="ru-RU" dirty="0" smtClean="0">
                <a:hlinkClick r:id="rId3" action="ppaction://hlinkfile"/>
              </a:rPr>
              <a:t>Образовательная программа дошкольного образования МАДОУ.docx</a:t>
            </a:r>
            <a:r>
              <a:rPr lang="ru-RU" dirty="0" smtClean="0"/>
              <a:t> </a:t>
            </a:r>
          </a:p>
          <a:p>
            <a:r>
              <a:rPr lang="ru-RU" dirty="0" smtClean="0"/>
              <a:t>Региональные требования к профессиональной деятельности педагогических работников при аттестации на квалификационные категории по должности «</a:t>
            </a:r>
            <a:r>
              <a:rPr lang="ru-RU" dirty="0" err="1" smtClean="0"/>
              <a:t>воспитатель»;</a:t>
            </a:r>
            <a:r>
              <a:rPr lang="ru-RU" dirty="0" err="1" smtClean="0">
                <a:hlinkClick r:id="rId4" action="ppaction://hlinkfile"/>
              </a:rPr>
              <a:t>Региональные</a:t>
            </a:r>
            <a:r>
              <a:rPr lang="ru-RU" dirty="0" smtClean="0">
                <a:hlinkClick r:id="rId4" action="ppaction://hlinkfile"/>
              </a:rPr>
              <a:t> требования по должности Воспитатель.docx</a:t>
            </a:r>
            <a:endParaRPr lang="ru-RU" dirty="0" smtClean="0"/>
          </a:p>
          <a:p>
            <a:r>
              <a:rPr lang="ru-RU" dirty="0" smtClean="0"/>
              <a:t>Положение о должностном (</a:t>
            </a:r>
            <a:r>
              <a:rPr lang="ru-RU" dirty="0" err="1" smtClean="0"/>
              <a:t>внутрисадовом</a:t>
            </a:r>
            <a:r>
              <a:rPr lang="ru-RU" dirty="0" smtClean="0"/>
              <a:t>)</a:t>
            </a:r>
            <a:r>
              <a:rPr lang="ru-RU" dirty="0" smtClean="0">
                <a:hlinkClick r:id="rId5" action="ppaction://hlinkfile"/>
              </a:rPr>
              <a:t>Контроль.</a:t>
            </a:r>
            <a:r>
              <a:rPr lang="en-US" dirty="0" smtClean="0">
                <a:hlinkClick r:id="rId5" action="ppaction://hlinkfile"/>
              </a:rPr>
              <a:t>doc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Положение о внутренней системе оценки качества </a:t>
            </a:r>
            <a:r>
              <a:rPr lang="ru-RU" dirty="0" err="1" smtClean="0"/>
              <a:t>образования</a:t>
            </a:r>
            <a:r>
              <a:rPr lang="ru-RU" dirty="0" err="1" smtClean="0">
                <a:hlinkClick r:id="rId6" action="ppaction://hlinkfile"/>
              </a:rPr>
              <a:t>Внутренняя</a:t>
            </a:r>
            <a:r>
              <a:rPr lang="ru-RU" dirty="0" smtClean="0">
                <a:hlinkClick r:id="rId6" action="ppaction://hlinkfile"/>
              </a:rPr>
              <a:t> система оценки качества.</a:t>
            </a:r>
            <a:r>
              <a:rPr lang="en-US" dirty="0" smtClean="0">
                <a:hlinkClick r:id="rId6" action="ppaction://hlinkfile"/>
              </a:rPr>
              <a:t>doc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32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Оценка уровня профессионального развития воспитателей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506276"/>
              </p:ext>
            </p:extLst>
          </p:nvPr>
        </p:nvGraphicFramePr>
        <p:xfrm>
          <a:off x="1403648" y="1556792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55776" y="556684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Направления профессиональной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97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Педагогическая деятельность по реализации образовательной программы дошкольного образования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877130"/>
              </p:ext>
            </p:extLst>
          </p:nvPr>
        </p:nvGraphicFramePr>
        <p:xfrm>
          <a:off x="1259632" y="1412776"/>
          <a:ext cx="7674817" cy="5246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597"/>
                <a:gridCol w="3242484"/>
                <a:gridCol w="2253736"/>
              </a:tblGrid>
              <a:tr h="9205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3332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Трудовые действия, необходимые умения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22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Применяет методы, средства, способы, формы образовательной деятельности с учетом возрастных и индивидуальных особенностей воспитанников в соответствии с образовательной программой дошкольного образования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планом контроля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-анализ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  <a:hlinkClick r:id="rId3" action="ppaction://hlinkfile"/>
                        </a:rPr>
                        <a:t>рабочей программы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  <a:hlinkClick r:id="rId3" action="ppaction://hlinkfile"/>
                        </a:rPr>
                        <a:t>воспитателя</a:t>
                      </a:r>
                      <a:endParaRPr lang="ru-RU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1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08662"/>
              </p:ext>
            </p:extLst>
          </p:nvPr>
        </p:nvGraphicFramePr>
        <p:xfrm>
          <a:off x="1115616" y="476672"/>
          <a:ext cx="7715374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5"/>
                <a:gridCol w="3640921"/>
                <a:gridCol w="2130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Организует виды деятельности, соответствующие раннему и дошкольному возрасту, с учетом образовательной программы дошкольного образования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посещение организованной образовательной деятельности, образовательной деятельности, осуществляемой в ходе режимных моментов, самостоятельной деятельности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анализ планирования образовательной деятельности, конспектов ООД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Конспект (сценарный план) педагогического мероприятия –структура;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справка по результатам контроля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Создает условия для самостоятельной игровой деятельности воспитанников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анализ планирования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-посещение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анализ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Смотры, смотры-конкурсы РППС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справки по итогам смотров, рейтинговые таблицы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2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129379"/>
              </p:ext>
            </p:extLst>
          </p:nvPr>
        </p:nvGraphicFramePr>
        <p:xfrm>
          <a:off x="1331640" y="620688"/>
          <a:ext cx="7499349" cy="429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3168352"/>
                <a:gridCol w="224276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Планирует образовательную деятельность в соответствии с ФГОС ДО, образовательной программой ДО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и анализ планирования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Карта оценки профессиональных умений воспитателя по планированию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Создает развивающую предметно-пространственную среду в соответствии с ФГОС ДО, обеспечивающую реализацию целей и задач образовательной программы дошкольного образования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Смотры, смотры-конкурсы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Оценочные листы;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справки по итогам смотров, рейтинговые таблицы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80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4669894"/>
              </p:ext>
            </p:extLst>
          </p:nvPr>
        </p:nvGraphicFramePr>
        <p:xfrm>
          <a:off x="1259633" y="260648"/>
          <a:ext cx="7643365" cy="6259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788"/>
                <a:gridCol w="3014794"/>
                <a:gridCol w="24997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Создает безопасную и психологически комфортную образовательную среду через обеспечение безопасности жизни детей, поддержание эмоционального благополучия ребенка в период пребывания в образовательной организации.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Создает условия для конструктивного, доброжелательного взаимоотношения  детей друг с другом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воспитатель, педагог-психолог):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-посещение организованной образовательной деятельности, образовательной деятельности, осуществляемой в ходе режимных моментов, самостоятельной деятельности (наблюдение за взаимодействием взрослых и детей)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контроля; протоколы наблюдений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Создает условия для выбора детьми деятельности, участников совместной деятельности, материалов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посещение и анализ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3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76044"/>
              </p:ext>
            </p:extLst>
          </p:nvPr>
        </p:nvGraphicFramePr>
        <p:xfrm>
          <a:off x="1259633" y="260648"/>
          <a:ext cx="7643365" cy="5768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3528392"/>
                <a:gridCol w="18107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Планирует и организует образовательную деятельность с учетом результатов педагогической диагностики (оценки индивидуального развития детей)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-анализ карт наблюдения детского развития;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и анализ   планирования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Посещение организованной образовательной деятельности, образовательной деятельности, осуществляемой в ходе режимных моментов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1A171B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 action="ppaction://hlinkfile"/>
                        </a:rPr>
                        <a:t>Карты наблюдений детского развития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Взаимодействует со специалистами при организации деятельности с детьми, испытывающими трудности в освоении образовательной программы, детьми с особыми образовательными потребностями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-собеседование с педагогами;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и анализ документации специалистов;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и анализ   планирования образовательной деятельности воспитателями (индивидуальная работа)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опросник для собеседования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46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105908"/>
              </p:ext>
            </p:extLst>
          </p:nvPr>
        </p:nvGraphicFramePr>
        <p:xfrm>
          <a:off x="1259632" y="692696"/>
          <a:ext cx="7499349" cy="5763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983342"/>
                <a:gridCol w="2499783"/>
              </a:tblGrid>
              <a:tr h="280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Процедуры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Инструменты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Выстраивает партнерское взаимодействие с родителями, использует методы и средства для повышения их педагогической компетентности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и анализ   плана по  взаимодействию с семьей;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-посещение и анализ мероприятий с родителями;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-анализ результатов анкетирования, отзывов родителей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контроля;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Интегральные данные ДОО по анкетам родителей 2015-2016.xls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Удовлетворенность родителей качеством деятельности ДОО»; аналитическая записка по результатам анкетирования родителей;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отзывы родителей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Применяет ИКТ-средства при планировании и организации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Внутрисадовый</a:t>
                      </a: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контроль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 соответствии с планом контроля на учебный год осуществляют заместитель заведующего по УВР, старший воспитатель):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-проверка планирования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-посещение и анализ образовательной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Карты контроля, справки по результатам контроля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01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2542</TotalTime>
  <Words>1156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Оценка  уровня профессионального развития воспитателей</vt:lpstr>
      <vt:lpstr>Основания для разработки критериев оценивания уровня профессионального развития воспитателей</vt:lpstr>
      <vt:lpstr>Оценка уровня профессионального развития воспитателей</vt:lpstr>
      <vt:lpstr>Педагогическая деятельность по реализации образовательной программы дошкольного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Профессиональное развитие</vt:lpstr>
      <vt:lpstr>Профессиональная этика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Детсад</cp:lastModifiedBy>
  <cp:revision>108</cp:revision>
  <dcterms:created xsi:type="dcterms:W3CDTF">2015-01-22T07:18:24Z</dcterms:created>
  <dcterms:modified xsi:type="dcterms:W3CDTF">2019-03-07T08:27:31Z</dcterms:modified>
</cp:coreProperties>
</file>