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9" r:id="rId3"/>
    <p:sldId id="266" r:id="rId4"/>
    <p:sldId id="268" r:id="rId5"/>
    <p:sldId id="257" r:id="rId6"/>
    <p:sldId id="258" r:id="rId7"/>
    <p:sldId id="259" r:id="rId8"/>
    <p:sldId id="256" r:id="rId9"/>
    <p:sldId id="260" r:id="rId10"/>
    <p:sldId id="263" r:id="rId11"/>
    <p:sldId id="264" r:id="rId12"/>
    <p:sldId id="261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11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F52E0C-C4FC-4E4D-B868-7986701E5AD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15B5F2-C116-4E43-B7E8-3B2EE06F1EF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cover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D9BD3-FB77-4452-BD5A-3219902ABC6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cover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7297-7DF1-464E-B461-2AF2D644A35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cover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275F0B-0893-4631-89ED-55577CDB9B3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cover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9653FF-80B0-44A7-886F-A51E07C7F3D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cover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50108-1542-446F-9C94-E8F80F8F44D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70B8DE-F9EC-4E58-8568-A25DFBFCDB3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cover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E5A0B-515A-4722-9AF8-9140C5D6D75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cover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7DA23-0D8D-46B4-8621-97FD5E489DB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cover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F9980-9225-47DF-8E90-A4A55D694DC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cover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6A19102A-37D9-48AA-9622-15B2947F2F6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9" r:id="rId1"/>
    <p:sldLayoutId id="2147483691" r:id="rId2"/>
    <p:sldLayoutId id="2147483700" r:id="rId3"/>
    <p:sldLayoutId id="2147483692" r:id="rId4"/>
    <p:sldLayoutId id="2147483701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5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2192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Творческий проект</a:t>
            </a:r>
            <a:br>
              <a:rPr lang="ru-RU" sz="400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«Остров ненужных вещей»</a:t>
            </a:r>
            <a:endParaRPr lang="ru-RU" sz="400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E:\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05200" y="2286000"/>
            <a:ext cx="5118100" cy="38385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5124" name="TextBox 3"/>
          <p:cNvSpPr txBox="1">
            <a:spLocks noChangeArrowheads="1"/>
          </p:cNvSpPr>
          <p:nvPr/>
        </p:nvSpPr>
        <p:spPr bwMode="auto">
          <a:xfrm>
            <a:off x="990600" y="5486400"/>
            <a:ext cx="28194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Руководители: </a:t>
            </a:r>
          </a:p>
          <a:p>
            <a:pPr algn="ctr"/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Катаева С.В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и Булатова И.А.</a:t>
            </a:r>
          </a:p>
        </p:txBody>
      </p:sp>
      <p:sp>
        <p:nvSpPr>
          <p:cNvPr id="5125" name="TextBox 5"/>
          <p:cNvSpPr txBox="1">
            <a:spLocks noChangeArrowheads="1"/>
          </p:cNvSpPr>
          <p:nvPr/>
        </p:nvSpPr>
        <p:spPr bwMode="auto">
          <a:xfrm>
            <a:off x="457200" y="2057400"/>
            <a:ext cx="35814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latin typeface="Times New Roman" pitchFamily="18" charset="0"/>
                <a:cs typeface="Times New Roman" pitchFamily="18" charset="0"/>
              </a:rPr>
              <a:t>– 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Тут есть такое твердое правило, – </a:t>
            </a:r>
            <a:br>
              <a:rPr lang="ru-RU" i="1">
                <a:latin typeface="Times New Roman" pitchFamily="18" charset="0"/>
                <a:cs typeface="Times New Roman" pitchFamily="18" charset="0"/>
              </a:rPr>
            </a:br>
            <a:r>
              <a:rPr lang="ru-RU" i="1">
                <a:latin typeface="Times New Roman" pitchFamily="18" charset="0"/>
                <a:cs typeface="Times New Roman" pitchFamily="18" charset="0"/>
              </a:rPr>
              <a:t>сказал мне позднее Маленький принц. </a:t>
            </a:r>
            <a:br>
              <a:rPr lang="ru-RU" i="1">
                <a:latin typeface="Times New Roman" pitchFamily="18" charset="0"/>
                <a:cs typeface="Times New Roman" pitchFamily="18" charset="0"/>
              </a:rPr>
            </a:br>
            <a:r>
              <a:rPr lang="ru-RU" i="1">
                <a:latin typeface="Times New Roman" pitchFamily="18" charset="0"/>
                <a:cs typeface="Times New Roman" pitchFamily="18" charset="0"/>
              </a:rPr>
              <a:t>- Встал поутру, умылся, привел себя в порядок – </a:t>
            </a:r>
            <a:br>
              <a:rPr lang="ru-RU" i="1">
                <a:latin typeface="Times New Roman" pitchFamily="18" charset="0"/>
                <a:cs typeface="Times New Roman" pitchFamily="18" charset="0"/>
              </a:rPr>
            </a:br>
            <a:r>
              <a:rPr lang="ru-RU" i="1">
                <a:latin typeface="Times New Roman" pitchFamily="18" charset="0"/>
                <a:cs typeface="Times New Roman" pitchFamily="18" charset="0"/>
              </a:rPr>
              <a:t>и сразу же приведи в порядок свою планету. </a:t>
            </a:r>
            <a:br>
              <a:rPr lang="ru-RU" i="1">
                <a:latin typeface="Times New Roman" pitchFamily="18" charset="0"/>
                <a:cs typeface="Times New Roman" pitchFamily="18" charset="0"/>
              </a:rPr>
            </a:br>
            <a:r>
              <a:rPr lang="ru-RU" i="1">
                <a:latin typeface="Times New Roman" pitchFamily="18" charset="0"/>
                <a:cs typeface="Times New Roman" pitchFamily="18" charset="0"/>
              </a:rPr>
              <a:t>(Антуан де Сент-Экзюпери.</a:t>
            </a:r>
            <a:br>
              <a:rPr lang="ru-RU" i="1">
                <a:latin typeface="Times New Roman" pitchFamily="18" charset="0"/>
                <a:cs typeface="Times New Roman" pitchFamily="18" charset="0"/>
              </a:rPr>
            </a:br>
            <a:r>
              <a:rPr lang="ru-RU" i="1">
                <a:latin typeface="Times New Roman" pitchFamily="18" charset="0"/>
                <a:cs typeface="Times New Roman" pitchFamily="18" charset="0"/>
              </a:rPr>
              <a:t>«Маленький принц»)</a:t>
            </a:r>
          </a:p>
          <a:p>
            <a:endParaRPr lang="ru-RU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728000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609600" y="304800"/>
            <a:ext cx="3810000" cy="28575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P801008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876800" y="304800"/>
            <a:ext cx="3860800" cy="2895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P8040109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876800" y="3657600"/>
            <a:ext cx="3810000" cy="2743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P7280002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09600" y="3657600"/>
            <a:ext cx="3810000" cy="2819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cover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801008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533400" y="533400"/>
            <a:ext cx="3352800" cy="24574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P725164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33400" y="3505200"/>
            <a:ext cx="3352800" cy="2514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P804010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16200000">
            <a:off x="3551339" y="1096860"/>
            <a:ext cx="5726887" cy="429516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cover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6388" name="Picture 5" descr="SAM_230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050" y="0"/>
            <a:ext cx="91059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1" descr="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5"/>
          <p:cNvSpPr txBox="1">
            <a:spLocks noChangeArrowheads="1"/>
          </p:cNvSpPr>
          <p:nvPr/>
        </p:nvSpPr>
        <p:spPr bwMode="auto">
          <a:xfrm>
            <a:off x="762000" y="762000"/>
            <a:ext cx="7924800" cy="406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Цель проекта.</a:t>
            </a:r>
            <a:r>
              <a:rPr lang="ru-RU" sz="2400"/>
              <a:t> Осознание условий для сохранения чистоты в доме и экологической обстановки в нашем училище.</a:t>
            </a:r>
          </a:p>
          <a:p>
            <a:r>
              <a:rPr lang="ru-RU" sz="2400"/>
              <a:t> </a:t>
            </a:r>
          </a:p>
          <a:p>
            <a:r>
              <a:rPr lang="ru-RU" sz="2400" b="1"/>
              <a:t>Задачи проекта: </a:t>
            </a:r>
            <a:endParaRPr lang="ru-RU" sz="2400"/>
          </a:p>
          <a:p>
            <a:r>
              <a:rPr lang="ru-RU" sz="2400"/>
              <a:t>Привлечение внимания к проблеме сохранения окружающей среды.</a:t>
            </a:r>
          </a:p>
          <a:p>
            <a:r>
              <a:rPr lang="ru-RU" sz="2400"/>
              <a:t>Практическое участие воспитанниц в исследовательской и творческой деятельности.</a:t>
            </a:r>
          </a:p>
          <a:p>
            <a:r>
              <a:rPr lang="ru-RU" sz="2400"/>
              <a:t>Повышения уровня экологической культуры.</a:t>
            </a:r>
          </a:p>
          <a:p>
            <a:endParaRPr lang="ru-RU"/>
          </a:p>
        </p:txBody>
      </p:sp>
    </p:spTree>
  </p:cSld>
  <p:clrMapOvr>
    <a:masterClrMapping/>
  </p:clrMapOvr>
  <p:transition>
    <p:cover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mtClean="0">
                <a:solidFill>
                  <a:schemeClr val="accent6">
                    <a:lumMod val="75000"/>
                  </a:schemeClr>
                </a:solidFill>
              </a:rPr>
              <a:t>Глобальная экологическая проблема  города, страны, мира.</a:t>
            </a:r>
            <a:endParaRPr lang="ru-RU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" name="Рисунок 2" descr="154058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486400" y="1600200"/>
            <a:ext cx="3048000" cy="22860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4" name="Рисунок 3" descr="1305075234403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04800" y="2395538"/>
            <a:ext cx="4724400" cy="3548062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5" name="Рисунок 4" descr="musor_0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486400" y="4343400"/>
            <a:ext cx="3090863" cy="2085975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>
    <p:cover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4343400" y="4419600"/>
            <a:ext cx="3886200" cy="1295400"/>
          </a:xfrm>
        </p:spPr>
        <p:txBody>
          <a:bodyPr>
            <a:normAutofit fontScale="92500"/>
          </a:bodyPr>
          <a:lstStyle/>
          <a:p>
            <a:pPr marL="274320" indent="-27432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/>
              <a:t>Изготовление ромашек из пластиковой бутылки</a:t>
            </a:r>
            <a:endParaRPr lang="ru-RU" b="1" dirty="0"/>
          </a:p>
        </p:txBody>
      </p:sp>
      <p:pic>
        <p:nvPicPr>
          <p:cNvPr id="9220" name="Picture 4" descr="SAM_2279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3400" y="990600"/>
            <a:ext cx="3200400" cy="4267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221" name="Picture 5" descr="SAM_2247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91000" y="533400"/>
            <a:ext cx="4191000" cy="31432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4953000"/>
            <a:ext cx="4343400" cy="1066800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b="1" smtClean="0"/>
              <a:t>Украшаем территорию.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1268" name="Picture 4" descr="SAM_2259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" y="457200"/>
            <a:ext cx="4572000" cy="3429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269" name="Picture 5" descr="SAM_228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57800" y="2057400"/>
            <a:ext cx="3257550" cy="4343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idx="1"/>
          </p:nvPr>
        </p:nvSpPr>
        <p:spPr>
          <a:xfrm>
            <a:off x="2819400" y="990600"/>
            <a:ext cx="2286000" cy="11430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800" b="1" smtClean="0"/>
              <a:t>Творческий процесс.</a:t>
            </a:r>
          </a:p>
        </p:txBody>
      </p:sp>
      <p:pic>
        <p:nvPicPr>
          <p:cNvPr id="12292" name="Picture 4" descr="SAM_228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2400" y="304800"/>
            <a:ext cx="2514600" cy="3352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293" name="Picture 5" descr="SAM_2249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57800" y="381000"/>
            <a:ext cx="3429000" cy="2571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294" name="Picture 6" descr="SAM_225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343400" y="3200400"/>
            <a:ext cx="4546600" cy="3409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295" name="Picture 7" descr="SAM_2280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600200" y="3048000"/>
            <a:ext cx="2514600" cy="3352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7" name="Picture 7" descr="SAM_224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4800" y="3124200"/>
            <a:ext cx="4267200" cy="3200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9" name="Picture 9" descr="SAM_229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76800" y="533400"/>
            <a:ext cx="3876675" cy="5791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292" name="TextBox 7"/>
          <p:cNvSpPr txBox="1">
            <a:spLocks noChangeArrowheads="1"/>
          </p:cNvSpPr>
          <p:nvPr/>
        </p:nvSpPr>
        <p:spPr bwMode="auto">
          <a:xfrm>
            <a:off x="914400" y="1447800"/>
            <a:ext cx="3352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Пчелиный домик.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idx="1"/>
          </p:nvPr>
        </p:nvSpPr>
        <p:spPr>
          <a:xfrm>
            <a:off x="2743200" y="3886200"/>
            <a:ext cx="1905000" cy="838200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2400" b="1" smtClean="0"/>
              <a:t>В царстве лягушек.</a:t>
            </a:r>
          </a:p>
        </p:txBody>
      </p:sp>
      <p:pic>
        <p:nvPicPr>
          <p:cNvPr id="13315" name="Picture 4" descr="SAM_227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" y="304800"/>
            <a:ext cx="3810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5" descr="SAM_229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4800" y="2743200"/>
            <a:ext cx="2286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6" descr="SAM_228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24400" y="914400"/>
            <a:ext cx="3981450" cy="530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4">
      <a:dk1>
        <a:sysClr val="windowText" lastClr="000000"/>
      </a:dk1>
      <a:lt1>
        <a:srgbClr val="2C2900"/>
      </a:lt1>
      <a:dk2>
        <a:srgbClr val="9EB060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181</TotalTime>
  <Words>56</Words>
  <Application>Microsoft Office PowerPoint</Application>
  <PresentationFormat>Экран (4:3)</PresentationFormat>
  <Paragraphs>16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Constantia</vt:lpstr>
      <vt:lpstr>Wingdings 2</vt:lpstr>
      <vt:lpstr>Calibri</vt:lpstr>
      <vt:lpstr>Times New Roman</vt:lpstr>
      <vt:lpstr>Бумажная</vt:lpstr>
      <vt:lpstr>Творческий проект  «Остров ненужных вещей»</vt:lpstr>
      <vt:lpstr>Слайд 2</vt:lpstr>
      <vt:lpstr>Слайд 3</vt:lpstr>
      <vt:lpstr>Глобальная экологическая проблема  города, страны, мира.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Светлана</dc:creator>
  <cp:lastModifiedBy>Светлана</cp:lastModifiedBy>
  <cp:revision>19</cp:revision>
  <cp:lastPrinted>1601-01-01T00:00:00Z</cp:lastPrinted>
  <dcterms:created xsi:type="dcterms:W3CDTF">2013-08-03T06:02:37Z</dcterms:created>
  <dcterms:modified xsi:type="dcterms:W3CDTF">2019-03-07T06:33:19Z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