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5127" y="1689100"/>
            <a:ext cx="8361229" cy="1803400"/>
          </a:xfrm>
        </p:spPr>
        <p:txBody>
          <a:bodyPr/>
          <a:lstStyle/>
          <a:p>
            <a:r>
              <a:rPr lang="ru-RU" sz="3200" b="1" dirty="0"/>
              <a:t>Логопедическое пособие своими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>руками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79906" y="3822701"/>
            <a:ext cx="6831673" cy="1219816"/>
          </a:xfrm>
        </p:spPr>
        <p:txBody>
          <a:bodyPr/>
          <a:lstStyle/>
          <a:p>
            <a:endParaRPr lang="ru-RU" sz="2400" b="1" dirty="0" smtClean="0"/>
          </a:p>
          <a:p>
            <a:r>
              <a:rPr lang="ru-RU" sz="2800" b="1" dirty="0" smtClean="0"/>
              <a:t>«</a:t>
            </a:r>
            <a:r>
              <a:rPr lang="ru-RU" sz="2800" b="1" dirty="0"/>
              <a:t>Разрезная азбука»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8149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791700" cy="12065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Цель: Учить составлять из букв слоги и слова после их звукового </a:t>
            </a:r>
            <a:r>
              <a:rPr lang="ru-RU" sz="2800" b="1" dirty="0" smtClean="0">
                <a:solidFill>
                  <a:srgbClr val="FF0000"/>
                </a:solidFill>
              </a:rPr>
              <a:t>анализа</a:t>
            </a:r>
            <a:r>
              <a:rPr lang="ru-RU" sz="2800" b="1" dirty="0">
                <a:solidFill>
                  <a:srgbClr val="FF0000"/>
                </a:solidFill>
              </a:rPr>
              <a:t>, </a:t>
            </a:r>
            <a:r>
              <a:rPr lang="ru-RU" sz="2800" b="1" dirty="0" smtClean="0">
                <a:solidFill>
                  <a:srgbClr val="FF0000"/>
                </a:solidFill>
              </a:rPr>
              <a:t>формировать </a:t>
            </a:r>
            <a:r>
              <a:rPr lang="ru-RU" sz="2800" b="1" dirty="0">
                <a:solidFill>
                  <a:srgbClr val="FF0000"/>
                </a:solidFill>
              </a:rPr>
              <a:t>и </a:t>
            </a:r>
            <a:r>
              <a:rPr lang="ru-RU" sz="2800" b="1" dirty="0" smtClean="0">
                <a:solidFill>
                  <a:srgbClr val="FF0000"/>
                </a:solidFill>
              </a:rPr>
              <a:t>совершенствовать навык чтения составленных слогов и слов.</a:t>
            </a:r>
            <a:r>
              <a:rPr lang="ru-RU" sz="2800" b="1" dirty="0">
                <a:solidFill>
                  <a:srgbClr val="FF0000"/>
                </a:solidFill>
              </a:rPr>
              <a:t/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>
                <a:solidFill>
                  <a:srgbClr val="FF0000"/>
                </a:solidFill>
              </a:rPr>
              <a:t/>
            </a:r>
            <a:br>
              <a:rPr lang="ru-RU" sz="2800" b="1" dirty="0">
                <a:solidFill>
                  <a:srgbClr val="FF0000"/>
                </a:solidFill>
              </a:rPr>
            </a:b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371600" y="2552700"/>
            <a:ext cx="9601200" cy="3581400"/>
          </a:xfrm>
        </p:spPr>
        <p:txBody>
          <a:bodyPr>
            <a:normAutofit/>
          </a:bodyPr>
          <a:lstStyle/>
          <a:p>
            <a:pPr algn="just"/>
            <a:r>
              <a:rPr lang="ru-RU" sz="2400" i="1" dirty="0" smtClean="0"/>
              <a:t>При </a:t>
            </a:r>
            <a:r>
              <a:rPr lang="ru-RU" sz="2400" i="1" dirty="0"/>
              <a:t>обучении </a:t>
            </a:r>
            <a:r>
              <a:rPr lang="ru-RU" sz="2400" i="1" dirty="0" smtClean="0"/>
              <a:t>грамоте разрезная азбука </a:t>
            </a:r>
            <a:r>
              <a:rPr lang="ru-RU" sz="2400" i="1" dirty="0"/>
              <a:t>является очень важным дидактическим </a:t>
            </a:r>
            <a:r>
              <a:rPr lang="ru-RU" sz="2400" i="1" dirty="0" smtClean="0"/>
              <a:t>пособием</a:t>
            </a:r>
            <a:r>
              <a:rPr lang="ru-RU" sz="2400" i="1" dirty="0"/>
              <a:t>. С её помощью удобно и легко научить учащихся составить слово, разделить его на слоги. </a:t>
            </a:r>
            <a:r>
              <a:rPr lang="ru-RU" sz="2400" i="1" dirty="0" smtClean="0"/>
              <a:t>С </a:t>
            </a:r>
            <a:r>
              <a:rPr lang="ru-RU" sz="2400" i="1" dirty="0"/>
              <a:t>помощью разрезной азбуки удобно упражнять учащихся в самостоятельном составлении и чтении ряда слов, меняя только одну букву в слове. Из букв разрезной азбуки легко составить любое слово, вставляя и вынимая буквы, направляя внимание учащихся на ту часть слова, замена которой изменяет его смысл, упражнять в чтении составленного слова. </a:t>
            </a:r>
          </a:p>
        </p:txBody>
      </p:sp>
    </p:spTree>
    <p:extLst>
      <p:ext uri="{BB962C8B-B14F-4D97-AF65-F5344CB8AC3E}">
        <p14:creationId xmlns:p14="http://schemas.microsoft.com/office/powerpoint/2010/main" val="2277458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842500" cy="1397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/>
              <a:t>Описание: Буквы закреплены на пружине и разрезаны между собой</a:t>
            </a:r>
            <a:r>
              <a:rPr lang="ru-RU" sz="2000" dirty="0"/>
              <a:t>. Порядок расположения букв соответствует порядку изучения </a:t>
            </a:r>
            <a:r>
              <a:rPr lang="ru-RU" sz="2000" dirty="0" smtClean="0"/>
              <a:t>букв, рекомендованному для детей  с ТНР. 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7889" y="2743199"/>
            <a:ext cx="7107835" cy="3304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814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1512" y="669814"/>
            <a:ext cx="8135528" cy="5609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137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4279" y="524256"/>
            <a:ext cx="8792217" cy="591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113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3963" y="139700"/>
            <a:ext cx="8354451" cy="6579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200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01441" y="199829"/>
            <a:ext cx="4644968" cy="6315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300092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TM10001105[[fn=Урожай]]</Template>
  <TotalTime>63</TotalTime>
  <Words>139</Words>
  <Application>Microsoft Office PowerPoint</Application>
  <PresentationFormat>Произвольный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Crop</vt:lpstr>
      <vt:lpstr>Логопедическое пособие своими   руками </vt:lpstr>
      <vt:lpstr>Цель: Учить составлять из букв слоги и слова после их звукового анализа, формировать и совершенствовать навык чтения составленных слогов и слов.   </vt:lpstr>
      <vt:lpstr>Описание: Буквы закреплены на пружине и разрезаны между собой. Порядок расположения букв соответствует порядку изучения букв, рекомендованному для детей  с ТНР.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Логопедическое пособие своими руками</dc:title>
  <dc:creator>RePack by Diakov</dc:creator>
  <cp:lastModifiedBy>Olga</cp:lastModifiedBy>
  <cp:revision>8</cp:revision>
  <dcterms:created xsi:type="dcterms:W3CDTF">2019-03-06T19:08:55Z</dcterms:created>
  <dcterms:modified xsi:type="dcterms:W3CDTF">2019-03-07T11:45:23Z</dcterms:modified>
</cp:coreProperties>
</file>