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74" r:id="rId3"/>
    <p:sldId id="275" r:id="rId4"/>
    <p:sldId id="287" r:id="rId5"/>
    <p:sldId id="288" r:id="rId6"/>
    <p:sldId id="289" r:id="rId7"/>
    <p:sldId id="256" r:id="rId8"/>
    <p:sldId id="276" r:id="rId9"/>
    <p:sldId id="272" r:id="rId10"/>
    <p:sldId id="278" r:id="rId11"/>
    <p:sldId id="279" r:id="rId12"/>
    <p:sldId id="280" r:id="rId13"/>
    <p:sldId id="269" r:id="rId14"/>
    <p:sldId id="282" r:id="rId15"/>
    <p:sldId id="268" r:id="rId16"/>
    <p:sldId id="283" r:id="rId17"/>
    <p:sldId id="284" r:id="rId18"/>
    <p:sldId id="285" r:id="rId19"/>
    <p:sldId id="266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80000"/>
    <a:srgbClr val="860000"/>
    <a:srgbClr val="2D1ABC"/>
    <a:srgbClr val="DAF2FA"/>
    <a:srgbClr val="ADE2F5"/>
    <a:srgbClr val="90D7F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3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0DB214A-E019-4139-B2B1-0B13D587CD19}" type="doc">
      <dgm:prSet loTypeId="urn:microsoft.com/office/officeart/2005/8/layout/hierarchy3" loCatId="hierarchy" qsTypeId="urn:microsoft.com/office/officeart/2005/8/quickstyle/simple4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98C2258D-D27A-40B8-BDD6-2D96252693B5}">
      <dgm:prSet phldrT="[Текст]"/>
      <dgm:spPr>
        <a:solidFill>
          <a:srgbClr val="A80000"/>
        </a:solidFill>
      </dgm:spPr>
      <dgm:t>
        <a:bodyPr/>
        <a:lstStyle/>
        <a:p>
          <a:r>
            <a:rPr lang="ru-RU" b="1" dirty="0" smtClean="0">
              <a:latin typeface="Constantia" pitchFamily="18" charset="0"/>
            </a:rPr>
            <a:t>10</a:t>
          </a:r>
          <a:r>
            <a:rPr lang="en-US" b="1" dirty="0">
              <a:latin typeface="Constantia" pitchFamily="18" charset="0"/>
            </a:rPr>
            <a:t/>
          </a:r>
          <a:br>
            <a:rPr lang="en-US" b="1" dirty="0">
              <a:latin typeface="Constantia" pitchFamily="18" charset="0"/>
            </a:rPr>
          </a:br>
          <a:r>
            <a:rPr lang="ru-RU" b="1" dirty="0">
              <a:latin typeface="Constantia" pitchFamily="18" charset="0"/>
            </a:rPr>
            <a:t>баллов</a:t>
          </a:r>
        </a:p>
      </dgm:t>
    </dgm:pt>
    <dgm:pt modelId="{EC9C7A46-998E-4CF6-A8FA-329C8AB0FEC9}" type="parTrans" cxnId="{3B8B56FA-CF04-42C1-B09B-C1D0CE3B422E}">
      <dgm:prSet/>
      <dgm:spPr/>
      <dgm:t>
        <a:bodyPr/>
        <a:lstStyle/>
        <a:p>
          <a:endParaRPr lang="ru-RU"/>
        </a:p>
      </dgm:t>
    </dgm:pt>
    <dgm:pt modelId="{F8E8788E-EA6B-43C4-A232-026CA631241F}" type="sibTrans" cxnId="{3B8B56FA-CF04-42C1-B09B-C1D0CE3B422E}">
      <dgm:prSet/>
      <dgm:spPr/>
      <dgm:t>
        <a:bodyPr/>
        <a:lstStyle/>
        <a:p>
          <a:endParaRPr lang="ru-RU"/>
        </a:p>
      </dgm:t>
    </dgm:pt>
    <dgm:pt modelId="{58AD2645-6E5C-4D6B-9297-CE07BA87CEA0}">
      <dgm:prSet phldrT="[Текст]" custT="1"/>
      <dgm:spPr>
        <a:ln w="28575">
          <a:solidFill>
            <a:srgbClr val="A80000"/>
          </a:solidFill>
        </a:ln>
      </dgm:spPr>
      <dgm:t>
        <a:bodyPr/>
        <a:lstStyle/>
        <a:p>
          <a:r>
            <a:rPr lang="ru-RU" sz="1400" dirty="0"/>
            <a:t> </a:t>
          </a:r>
          <a:r>
            <a:rPr lang="ru-RU" sz="1800" b="1" dirty="0">
              <a:latin typeface="Constantia" pitchFamily="18" charset="0"/>
            </a:rPr>
            <a:t>Необходимо </a:t>
          </a:r>
          <a:r>
            <a:rPr lang="ru-RU" sz="1800" b="1" dirty="0" smtClean="0">
              <a:latin typeface="Constantia" pitchFamily="18" charset="0"/>
            </a:rPr>
            <a:t/>
          </a:r>
          <a:br>
            <a:rPr lang="ru-RU" sz="1800" b="1" dirty="0" smtClean="0">
              <a:latin typeface="Constantia" pitchFamily="18" charset="0"/>
            </a:rPr>
          </a:br>
          <a:r>
            <a:rPr lang="ru-RU" sz="1800" b="1" dirty="0" smtClean="0">
              <a:latin typeface="Constantia" pitchFamily="18" charset="0"/>
            </a:rPr>
            <a:t>набрать</a:t>
          </a:r>
          <a:r>
            <a:rPr lang="ru-RU" sz="1800" b="1" dirty="0">
              <a:latin typeface="Constantia" pitchFamily="18" charset="0"/>
            </a:rPr>
            <a:t>,</a:t>
          </a:r>
          <a:r>
            <a:rPr lang="en-US" sz="1800" b="1" dirty="0">
              <a:latin typeface="Constantia" pitchFamily="18" charset="0"/>
            </a:rPr>
            <a:t/>
          </a:r>
          <a:br>
            <a:rPr lang="en-US" sz="1800" b="1" dirty="0">
              <a:latin typeface="Constantia" pitchFamily="18" charset="0"/>
            </a:rPr>
          </a:br>
          <a:r>
            <a:rPr lang="ru-RU" sz="1800" b="1" dirty="0">
              <a:latin typeface="Constantia" pitchFamily="18" charset="0"/>
            </a:rPr>
            <a:t>чтобы получить "зачет"</a:t>
          </a:r>
        </a:p>
      </dgm:t>
    </dgm:pt>
    <dgm:pt modelId="{B37363DF-BD72-414C-BC7D-10C8D1F0FBA3}" type="parTrans" cxnId="{AA9AE7E5-DAC5-4576-82E2-FA0F0ED4CD70}">
      <dgm:prSet/>
      <dgm:spPr>
        <a:ln w="19050">
          <a:solidFill>
            <a:srgbClr val="A80000"/>
          </a:solidFill>
        </a:ln>
      </dgm:spPr>
      <dgm:t>
        <a:bodyPr/>
        <a:lstStyle/>
        <a:p>
          <a:endParaRPr lang="ru-RU"/>
        </a:p>
      </dgm:t>
    </dgm:pt>
    <dgm:pt modelId="{21C7B2D8-4FA5-4126-AB1E-1FE19F306FF9}" type="sibTrans" cxnId="{AA9AE7E5-DAC5-4576-82E2-FA0F0ED4CD70}">
      <dgm:prSet/>
      <dgm:spPr/>
      <dgm:t>
        <a:bodyPr/>
        <a:lstStyle/>
        <a:p>
          <a:endParaRPr lang="ru-RU"/>
        </a:p>
      </dgm:t>
    </dgm:pt>
    <dgm:pt modelId="{8566D08F-A495-4BC0-99A2-762156FF2AF1}">
      <dgm:prSet phldrT="[Текст]"/>
      <dgm:spPr>
        <a:solidFill>
          <a:srgbClr val="2D1ABC"/>
        </a:solidFill>
      </dgm:spPr>
      <dgm:t>
        <a:bodyPr/>
        <a:lstStyle/>
        <a:p>
          <a:r>
            <a:rPr lang="ru-RU" b="1" dirty="0" smtClean="0">
              <a:latin typeface="Constantia" pitchFamily="18" charset="0"/>
            </a:rPr>
            <a:t>19 </a:t>
          </a:r>
          <a:br>
            <a:rPr lang="ru-RU" b="1" dirty="0" smtClean="0">
              <a:latin typeface="Constantia" pitchFamily="18" charset="0"/>
            </a:rPr>
          </a:br>
          <a:r>
            <a:rPr lang="ru-RU" b="1" dirty="0" smtClean="0">
              <a:latin typeface="Constantia" pitchFamily="18" charset="0"/>
            </a:rPr>
            <a:t>баллов</a:t>
          </a:r>
          <a:endParaRPr lang="ru-RU" b="1" dirty="0">
            <a:latin typeface="Constantia" pitchFamily="18" charset="0"/>
          </a:endParaRPr>
        </a:p>
      </dgm:t>
    </dgm:pt>
    <dgm:pt modelId="{CCAE841F-B8D2-4907-9C73-5C5691041230}" type="parTrans" cxnId="{38C6E605-1818-47E6-924D-7C815B398827}">
      <dgm:prSet/>
      <dgm:spPr/>
      <dgm:t>
        <a:bodyPr/>
        <a:lstStyle/>
        <a:p>
          <a:endParaRPr lang="ru-RU"/>
        </a:p>
      </dgm:t>
    </dgm:pt>
    <dgm:pt modelId="{FF2D136C-BF93-4AE6-A83C-87D19BBE026B}" type="sibTrans" cxnId="{38C6E605-1818-47E6-924D-7C815B398827}">
      <dgm:prSet/>
      <dgm:spPr/>
      <dgm:t>
        <a:bodyPr/>
        <a:lstStyle/>
        <a:p>
          <a:endParaRPr lang="ru-RU"/>
        </a:p>
      </dgm:t>
    </dgm:pt>
    <dgm:pt modelId="{19DED8D7-16D3-4C36-8016-2C3F92E504AD}">
      <dgm:prSet phldrT="[Текст]" custT="1"/>
      <dgm:spPr>
        <a:ln w="28575">
          <a:solidFill>
            <a:srgbClr val="2D1ABC"/>
          </a:solidFill>
        </a:ln>
      </dgm:spPr>
      <dgm:t>
        <a:bodyPr/>
        <a:lstStyle/>
        <a:p>
          <a:r>
            <a:rPr lang="ru-RU" sz="1800" b="1" dirty="0">
              <a:latin typeface="Constantia" pitchFamily="18" charset="0"/>
            </a:rPr>
            <a:t>Максимальное количество</a:t>
          </a:r>
          <a:r>
            <a:rPr lang="en-US" sz="1800" b="1" dirty="0">
              <a:latin typeface="Constantia" pitchFamily="18" charset="0"/>
            </a:rPr>
            <a:t/>
          </a:r>
          <a:br>
            <a:rPr lang="en-US" sz="1800" b="1" dirty="0">
              <a:latin typeface="Constantia" pitchFamily="18" charset="0"/>
            </a:rPr>
          </a:br>
          <a:r>
            <a:rPr lang="ru-RU" sz="1800" b="1" dirty="0">
              <a:latin typeface="Constantia" pitchFamily="18" charset="0"/>
            </a:rPr>
            <a:t>за собеседование</a:t>
          </a:r>
        </a:p>
      </dgm:t>
    </dgm:pt>
    <dgm:pt modelId="{C9151A50-52B4-4B43-AB8E-CB6BE2FD3C4C}" type="parTrans" cxnId="{778DC6A4-9122-4393-83F1-52803332C7B0}">
      <dgm:prSet/>
      <dgm:spPr>
        <a:ln w="19050">
          <a:solidFill>
            <a:srgbClr val="2D1ABC"/>
          </a:solidFill>
        </a:ln>
      </dgm:spPr>
      <dgm:t>
        <a:bodyPr/>
        <a:lstStyle/>
        <a:p>
          <a:endParaRPr lang="ru-RU"/>
        </a:p>
      </dgm:t>
    </dgm:pt>
    <dgm:pt modelId="{CC91993B-C610-4C94-BC78-879A746885CB}" type="sibTrans" cxnId="{778DC6A4-9122-4393-83F1-52803332C7B0}">
      <dgm:prSet/>
      <dgm:spPr/>
      <dgm:t>
        <a:bodyPr/>
        <a:lstStyle/>
        <a:p>
          <a:endParaRPr lang="ru-RU"/>
        </a:p>
      </dgm:t>
    </dgm:pt>
    <dgm:pt modelId="{D0E90210-53FC-4F27-A1FA-1D7BCFBDDC09}" type="pres">
      <dgm:prSet presAssocID="{40DB214A-E019-4139-B2B1-0B13D587CD19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38F38E86-8B7A-43D0-936E-EB4D8E47BDE1}" type="pres">
      <dgm:prSet presAssocID="{98C2258D-D27A-40B8-BDD6-2D96252693B5}" presName="root" presStyleCnt="0"/>
      <dgm:spPr/>
    </dgm:pt>
    <dgm:pt modelId="{A4EB7F23-73F5-42D8-AFBF-CFE0EE4097E0}" type="pres">
      <dgm:prSet presAssocID="{98C2258D-D27A-40B8-BDD6-2D96252693B5}" presName="rootComposite" presStyleCnt="0"/>
      <dgm:spPr/>
    </dgm:pt>
    <dgm:pt modelId="{BBCEC63C-2FA8-420E-9FB7-9B2AEEBD69A1}" type="pres">
      <dgm:prSet presAssocID="{98C2258D-D27A-40B8-BDD6-2D96252693B5}" presName="rootText" presStyleLbl="node1" presStyleIdx="0" presStyleCnt="2"/>
      <dgm:spPr/>
      <dgm:t>
        <a:bodyPr/>
        <a:lstStyle/>
        <a:p>
          <a:endParaRPr lang="ru-RU"/>
        </a:p>
      </dgm:t>
    </dgm:pt>
    <dgm:pt modelId="{0337E92B-FC32-429E-9CD1-E8EE7DC09A96}" type="pres">
      <dgm:prSet presAssocID="{98C2258D-D27A-40B8-BDD6-2D96252693B5}" presName="rootConnector" presStyleLbl="node1" presStyleIdx="0" presStyleCnt="2"/>
      <dgm:spPr/>
      <dgm:t>
        <a:bodyPr/>
        <a:lstStyle/>
        <a:p>
          <a:endParaRPr lang="ru-RU"/>
        </a:p>
      </dgm:t>
    </dgm:pt>
    <dgm:pt modelId="{BCA6B042-DDC3-4E5D-A0AC-19C5189C1A4E}" type="pres">
      <dgm:prSet presAssocID="{98C2258D-D27A-40B8-BDD6-2D96252693B5}" presName="childShape" presStyleCnt="0"/>
      <dgm:spPr/>
    </dgm:pt>
    <dgm:pt modelId="{3585C612-4CAE-4594-BFD1-188F5B83E4CA}" type="pres">
      <dgm:prSet presAssocID="{B37363DF-BD72-414C-BC7D-10C8D1F0FBA3}" presName="Name13" presStyleLbl="parChTrans1D2" presStyleIdx="0" presStyleCnt="2"/>
      <dgm:spPr/>
      <dgm:t>
        <a:bodyPr/>
        <a:lstStyle/>
        <a:p>
          <a:endParaRPr lang="ru-RU"/>
        </a:p>
      </dgm:t>
    </dgm:pt>
    <dgm:pt modelId="{4A0DF5F0-2F35-4C3E-AB0D-9974F0622678}" type="pres">
      <dgm:prSet presAssocID="{58AD2645-6E5C-4D6B-9297-CE07BA87CEA0}" presName="childText" presStyleLbl="bgAcc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255076-98C1-473E-B75E-F3B0A903C2CB}" type="pres">
      <dgm:prSet presAssocID="{8566D08F-A495-4BC0-99A2-762156FF2AF1}" presName="root" presStyleCnt="0"/>
      <dgm:spPr/>
    </dgm:pt>
    <dgm:pt modelId="{A4E2AC25-46F2-459E-83E2-B5F4056821F9}" type="pres">
      <dgm:prSet presAssocID="{8566D08F-A495-4BC0-99A2-762156FF2AF1}" presName="rootComposite" presStyleCnt="0"/>
      <dgm:spPr/>
    </dgm:pt>
    <dgm:pt modelId="{F2B66C0D-CC94-49E6-83FA-6CCC10036FE0}" type="pres">
      <dgm:prSet presAssocID="{8566D08F-A495-4BC0-99A2-762156FF2AF1}" presName="rootText" presStyleLbl="node1" presStyleIdx="1" presStyleCnt="2"/>
      <dgm:spPr/>
      <dgm:t>
        <a:bodyPr/>
        <a:lstStyle/>
        <a:p>
          <a:endParaRPr lang="ru-RU"/>
        </a:p>
      </dgm:t>
    </dgm:pt>
    <dgm:pt modelId="{1551F1DB-82F8-42E0-A61B-2D2985844723}" type="pres">
      <dgm:prSet presAssocID="{8566D08F-A495-4BC0-99A2-762156FF2AF1}" presName="rootConnector" presStyleLbl="node1" presStyleIdx="1" presStyleCnt="2"/>
      <dgm:spPr/>
      <dgm:t>
        <a:bodyPr/>
        <a:lstStyle/>
        <a:p>
          <a:endParaRPr lang="ru-RU"/>
        </a:p>
      </dgm:t>
    </dgm:pt>
    <dgm:pt modelId="{B56D9174-416F-45DD-9E26-4D0939F58BE3}" type="pres">
      <dgm:prSet presAssocID="{8566D08F-A495-4BC0-99A2-762156FF2AF1}" presName="childShape" presStyleCnt="0"/>
      <dgm:spPr/>
    </dgm:pt>
    <dgm:pt modelId="{8D1F4F3F-B845-415C-BFF3-0750A868DB34}" type="pres">
      <dgm:prSet presAssocID="{C9151A50-52B4-4B43-AB8E-CB6BE2FD3C4C}" presName="Name13" presStyleLbl="parChTrans1D2" presStyleIdx="1" presStyleCnt="2"/>
      <dgm:spPr/>
      <dgm:t>
        <a:bodyPr/>
        <a:lstStyle/>
        <a:p>
          <a:endParaRPr lang="ru-RU"/>
        </a:p>
      </dgm:t>
    </dgm:pt>
    <dgm:pt modelId="{34A10F08-8F2E-47A2-8844-E81FEEC624B9}" type="pres">
      <dgm:prSet presAssocID="{19DED8D7-16D3-4C36-8016-2C3F92E504AD}" presName="childText" presStyleLbl="bgAcc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1D338FB-91ED-4E30-AA72-94D09BE0CBD8}" type="presOf" srcId="{8566D08F-A495-4BC0-99A2-762156FF2AF1}" destId="{F2B66C0D-CC94-49E6-83FA-6CCC10036FE0}" srcOrd="0" destOrd="0" presId="urn:microsoft.com/office/officeart/2005/8/layout/hierarchy3"/>
    <dgm:cxn modelId="{38C6E605-1818-47E6-924D-7C815B398827}" srcId="{40DB214A-E019-4139-B2B1-0B13D587CD19}" destId="{8566D08F-A495-4BC0-99A2-762156FF2AF1}" srcOrd="1" destOrd="0" parTransId="{CCAE841F-B8D2-4907-9C73-5C5691041230}" sibTransId="{FF2D136C-BF93-4AE6-A83C-87D19BBE026B}"/>
    <dgm:cxn modelId="{668C5621-7B19-4D11-A5EB-9D5A8845BEEC}" type="presOf" srcId="{98C2258D-D27A-40B8-BDD6-2D96252693B5}" destId="{BBCEC63C-2FA8-420E-9FB7-9B2AEEBD69A1}" srcOrd="0" destOrd="0" presId="urn:microsoft.com/office/officeart/2005/8/layout/hierarchy3"/>
    <dgm:cxn modelId="{84972EA8-E775-4A0A-880A-875A9E1BC5C0}" type="presOf" srcId="{58AD2645-6E5C-4D6B-9297-CE07BA87CEA0}" destId="{4A0DF5F0-2F35-4C3E-AB0D-9974F0622678}" srcOrd="0" destOrd="0" presId="urn:microsoft.com/office/officeart/2005/8/layout/hierarchy3"/>
    <dgm:cxn modelId="{3B8B56FA-CF04-42C1-B09B-C1D0CE3B422E}" srcId="{40DB214A-E019-4139-B2B1-0B13D587CD19}" destId="{98C2258D-D27A-40B8-BDD6-2D96252693B5}" srcOrd="0" destOrd="0" parTransId="{EC9C7A46-998E-4CF6-A8FA-329C8AB0FEC9}" sibTransId="{F8E8788E-EA6B-43C4-A232-026CA631241F}"/>
    <dgm:cxn modelId="{7F3182B6-BDC4-4AA2-9A01-30BB19959420}" type="presOf" srcId="{B37363DF-BD72-414C-BC7D-10C8D1F0FBA3}" destId="{3585C612-4CAE-4594-BFD1-188F5B83E4CA}" srcOrd="0" destOrd="0" presId="urn:microsoft.com/office/officeart/2005/8/layout/hierarchy3"/>
    <dgm:cxn modelId="{BA76C75E-88B3-4A27-9130-A0F700070E11}" type="presOf" srcId="{8566D08F-A495-4BC0-99A2-762156FF2AF1}" destId="{1551F1DB-82F8-42E0-A61B-2D2985844723}" srcOrd="1" destOrd="0" presId="urn:microsoft.com/office/officeart/2005/8/layout/hierarchy3"/>
    <dgm:cxn modelId="{105E53E4-18E1-4AFC-861E-F28133048D60}" type="presOf" srcId="{19DED8D7-16D3-4C36-8016-2C3F92E504AD}" destId="{34A10F08-8F2E-47A2-8844-E81FEEC624B9}" srcOrd="0" destOrd="0" presId="urn:microsoft.com/office/officeart/2005/8/layout/hierarchy3"/>
    <dgm:cxn modelId="{AD5BBEE7-2E79-4D15-B093-DF0C83F07199}" type="presOf" srcId="{C9151A50-52B4-4B43-AB8E-CB6BE2FD3C4C}" destId="{8D1F4F3F-B845-415C-BFF3-0750A868DB34}" srcOrd="0" destOrd="0" presId="urn:microsoft.com/office/officeart/2005/8/layout/hierarchy3"/>
    <dgm:cxn modelId="{778DC6A4-9122-4393-83F1-52803332C7B0}" srcId="{8566D08F-A495-4BC0-99A2-762156FF2AF1}" destId="{19DED8D7-16D3-4C36-8016-2C3F92E504AD}" srcOrd="0" destOrd="0" parTransId="{C9151A50-52B4-4B43-AB8E-CB6BE2FD3C4C}" sibTransId="{CC91993B-C610-4C94-BC78-879A746885CB}"/>
    <dgm:cxn modelId="{B5F097C9-F715-4AB1-9D2B-72CA4B4A15C2}" type="presOf" srcId="{98C2258D-D27A-40B8-BDD6-2D96252693B5}" destId="{0337E92B-FC32-429E-9CD1-E8EE7DC09A96}" srcOrd="1" destOrd="0" presId="urn:microsoft.com/office/officeart/2005/8/layout/hierarchy3"/>
    <dgm:cxn modelId="{AA9AE7E5-DAC5-4576-82E2-FA0F0ED4CD70}" srcId="{98C2258D-D27A-40B8-BDD6-2D96252693B5}" destId="{58AD2645-6E5C-4D6B-9297-CE07BA87CEA0}" srcOrd="0" destOrd="0" parTransId="{B37363DF-BD72-414C-BC7D-10C8D1F0FBA3}" sibTransId="{21C7B2D8-4FA5-4126-AB1E-1FE19F306FF9}"/>
    <dgm:cxn modelId="{FF79854B-121B-441F-BD43-FDF880FEDBAB}" type="presOf" srcId="{40DB214A-E019-4139-B2B1-0B13D587CD19}" destId="{D0E90210-53FC-4F27-A1FA-1D7BCFBDDC09}" srcOrd="0" destOrd="0" presId="urn:microsoft.com/office/officeart/2005/8/layout/hierarchy3"/>
    <dgm:cxn modelId="{204B4703-3C10-46D8-A660-65796BBA859B}" type="presParOf" srcId="{D0E90210-53FC-4F27-A1FA-1D7BCFBDDC09}" destId="{38F38E86-8B7A-43D0-936E-EB4D8E47BDE1}" srcOrd="0" destOrd="0" presId="urn:microsoft.com/office/officeart/2005/8/layout/hierarchy3"/>
    <dgm:cxn modelId="{B0D26304-728B-4318-86C3-776565FA40BD}" type="presParOf" srcId="{38F38E86-8B7A-43D0-936E-EB4D8E47BDE1}" destId="{A4EB7F23-73F5-42D8-AFBF-CFE0EE4097E0}" srcOrd="0" destOrd="0" presId="urn:microsoft.com/office/officeart/2005/8/layout/hierarchy3"/>
    <dgm:cxn modelId="{C9B9C6C0-9746-43A5-B3A0-F6621A23C76F}" type="presParOf" srcId="{A4EB7F23-73F5-42D8-AFBF-CFE0EE4097E0}" destId="{BBCEC63C-2FA8-420E-9FB7-9B2AEEBD69A1}" srcOrd="0" destOrd="0" presId="urn:microsoft.com/office/officeart/2005/8/layout/hierarchy3"/>
    <dgm:cxn modelId="{1BFFC903-D894-4525-8D53-0523ECE04E26}" type="presParOf" srcId="{A4EB7F23-73F5-42D8-AFBF-CFE0EE4097E0}" destId="{0337E92B-FC32-429E-9CD1-E8EE7DC09A96}" srcOrd="1" destOrd="0" presId="urn:microsoft.com/office/officeart/2005/8/layout/hierarchy3"/>
    <dgm:cxn modelId="{254EF7A0-A9D0-4F6E-A542-4368A562DFEE}" type="presParOf" srcId="{38F38E86-8B7A-43D0-936E-EB4D8E47BDE1}" destId="{BCA6B042-DDC3-4E5D-A0AC-19C5189C1A4E}" srcOrd="1" destOrd="0" presId="urn:microsoft.com/office/officeart/2005/8/layout/hierarchy3"/>
    <dgm:cxn modelId="{C4354C09-7D0A-4D47-8660-96544D0189E1}" type="presParOf" srcId="{BCA6B042-DDC3-4E5D-A0AC-19C5189C1A4E}" destId="{3585C612-4CAE-4594-BFD1-188F5B83E4CA}" srcOrd="0" destOrd="0" presId="urn:microsoft.com/office/officeart/2005/8/layout/hierarchy3"/>
    <dgm:cxn modelId="{DCC57B06-E184-46BE-9D05-E17B25FFDD63}" type="presParOf" srcId="{BCA6B042-DDC3-4E5D-A0AC-19C5189C1A4E}" destId="{4A0DF5F0-2F35-4C3E-AB0D-9974F0622678}" srcOrd="1" destOrd="0" presId="urn:microsoft.com/office/officeart/2005/8/layout/hierarchy3"/>
    <dgm:cxn modelId="{561B86DB-1B8A-41D7-966A-FB75880E7FD3}" type="presParOf" srcId="{D0E90210-53FC-4F27-A1FA-1D7BCFBDDC09}" destId="{37255076-98C1-473E-B75E-F3B0A903C2CB}" srcOrd="1" destOrd="0" presId="urn:microsoft.com/office/officeart/2005/8/layout/hierarchy3"/>
    <dgm:cxn modelId="{5FFB8546-10E8-494A-9BDA-229A82B08B2A}" type="presParOf" srcId="{37255076-98C1-473E-B75E-F3B0A903C2CB}" destId="{A4E2AC25-46F2-459E-83E2-B5F4056821F9}" srcOrd="0" destOrd="0" presId="urn:microsoft.com/office/officeart/2005/8/layout/hierarchy3"/>
    <dgm:cxn modelId="{F988504B-E824-4912-92E0-5977B1C65AEC}" type="presParOf" srcId="{A4E2AC25-46F2-459E-83E2-B5F4056821F9}" destId="{F2B66C0D-CC94-49E6-83FA-6CCC10036FE0}" srcOrd="0" destOrd="0" presId="urn:microsoft.com/office/officeart/2005/8/layout/hierarchy3"/>
    <dgm:cxn modelId="{B15D0DBF-E3EC-41F5-B60C-FC80D24F1930}" type="presParOf" srcId="{A4E2AC25-46F2-459E-83E2-B5F4056821F9}" destId="{1551F1DB-82F8-42E0-A61B-2D2985844723}" srcOrd="1" destOrd="0" presId="urn:microsoft.com/office/officeart/2005/8/layout/hierarchy3"/>
    <dgm:cxn modelId="{61934BED-B84A-402E-BE37-C4D6DB108C8C}" type="presParOf" srcId="{37255076-98C1-473E-B75E-F3B0A903C2CB}" destId="{B56D9174-416F-45DD-9E26-4D0939F58BE3}" srcOrd="1" destOrd="0" presId="urn:microsoft.com/office/officeart/2005/8/layout/hierarchy3"/>
    <dgm:cxn modelId="{F258B0C6-E63A-4051-AA06-5508246AEE82}" type="presParOf" srcId="{B56D9174-416F-45DD-9E26-4D0939F58BE3}" destId="{8D1F4F3F-B845-415C-BFF3-0750A868DB34}" srcOrd="0" destOrd="0" presId="urn:microsoft.com/office/officeart/2005/8/layout/hierarchy3"/>
    <dgm:cxn modelId="{B5D5E5D2-ABB4-43E5-9E7C-2264F11EB490}" type="presParOf" srcId="{B56D9174-416F-45DD-9E26-4D0939F58BE3}" destId="{34A10F08-8F2E-47A2-8844-E81FEEC624B9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577C9F2-B902-4F4C-9FD7-C98F0CAEE51D}" type="doc">
      <dgm:prSet loTypeId="urn:microsoft.com/office/officeart/2005/8/layout/hierarchy2" loCatId="hierarchy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C3EF35F3-2D97-47CE-BD1E-013414E75771}">
      <dgm:prSet phldrT="[Текст]"/>
      <dgm:spPr>
        <a:solidFill>
          <a:srgbClr val="2D1ABC"/>
        </a:solidFill>
        <a:ln>
          <a:solidFill>
            <a:schemeClr val="tx1"/>
          </a:solidFill>
        </a:ln>
      </dgm:spPr>
      <dgm:t>
        <a:bodyPr/>
        <a:lstStyle/>
        <a:p>
          <a:r>
            <a:rPr lang="ru-RU" b="1" dirty="0" smtClean="0">
              <a:solidFill>
                <a:schemeClr val="bg1"/>
              </a:solidFill>
              <a:latin typeface="Constantia" pitchFamily="18" charset="0"/>
            </a:rPr>
            <a:t>10 </a:t>
          </a:r>
          <a:r>
            <a:rPr lang="ru-RU" b="1" dirty="0">
              <a:solidFill>
                <a:schemeClr val="bg1"/>
              </a:solidFill>
              <a:latin typeface="Constantia" pitchFamily="18" charset="0"/>
            </a:rPr>
            <a:t>баллов - максимум</a:t>
          </a:r>
          <a:endParaRPr lang="ru-RU" sz="3000" b="1" dirty="0">
            <a:solidFill>
              <a:schemeClr val="bg1"/>
            </a:solidFill>
            <a:latin typeface="Constantia" pitchFamily="18" charset="0"/>
          </a:endParaRPr>
        </a:p>
      </dgm:t>
    </dgm:pt>
    <dgm:pt modelId="{148C07CD-EEF4-434E-98DA-D9BFD09D788D}" type="parTrans" cxnId="{A9FBED38-8D04-4C20-A8DA-AE2C0B45977B}">
      <dgm:prSet/>
      <dgm:spPr/>
      <dgm:t>
        <a:bodyPr/>
        <a:lstStyle/>
        <a:p>
          <a:endParaRPr lang="ru-RU"/>
        </a:p>
      </dgm:t>
    </dgm:pt>
    <dgm:pt modelId="{6BF963F5-92B5-441E-A3CD-D394E5D9DA11}" type="sibTrans" cxnId="{A9FBED38-8D04-4C20-A8DA-AE2C0B45977B}">
      <dgm:prSet/>
      <dgm:spPr/>
      <dgm:t>
        <a:bodyPr/>
        <a:lstStyle/>
        <a:p>
          <a:endParaRPr lang="ru-RU"/>
        </a:p>
      </dgm:t>
    </dgm:pt>
    <dgm:pt modelId="{C9AC10EF-0417-4B03-8DBB-E9D2B36B8B4B}">
      <dgm:prSet phldrT="[Текст]"/>
      <dgm:spPr>
        <a:solidFill>
          <a:srgbClr val="FFFF00"/>
        </a:solidFill>
        <a:ln>
          <a:solidFill>
            <a:schemeClr val="tx1"/>
          </a:solidFill>
        </a:ln>
      </dgm:spPr>
      <dgm:t>
        <a:bodyPr/>
        <a:lstStyle/>
        <a:p>
          <a:r>
            <a:rPr lang="ru-RU" b="1" dirty="0">
              <a:solidFill>
                <a:srgbClr val="002060"/>
              </a:solidFill>
              <a:latin typeface="Constantia" pitchFamily="18" charset="0"/>
            </a:rPr>
            <a:t>2 балла</a:t>
          </a:r>
        </a:p>
      </dgm:t>
    </dgm:pt>
    <dgm:pt modelId="{0B3D2017-8593-4D9D-BB18-E26CC6B9AD8A}" type="parTrans" cxnId="{BFE40FE9-6643-452A-842B-4EA17235ED9A}">
      <dgm:prSet/>
      <dgm:spPr>
        <a:ln>
          <a:solidFill>
            <a:schemeClr val="tx1"/>
          </a:solidFill>
        </a:ln>
      </dgm:spPr>
      <dgm:t>
        <a:bodyPr/>
        <a:lstStyle/>
        <a:p>
          <a:endParaRPr lang="ru-RU"/>
        </a:p>
      </dgm:t>
    </dgm:pt>
    <dgm:pt modelId="{1893AF99-D460-4BC1-92B9-E98ECA88594A}" type="sibTrans" cxnId="{BFE40FE9-6643-452A-842B-4EA17235ED9A}">
      <dgm:prSet/>
      <dgm:spPr/>
      <dgm:t>
        <a:bodyPr/>
        <a:lstStyle/>
        <a:p>
          <a:endParaRPr lang="ru-RU"/>
        </a:p>
      </dgm:t>
    </dgm:pt>
    <dgm:pt modelId="{91F311C3-2B2C-4BB5-9940-57B825FB58CE}">
      <dgm:prSet phldrT="[Текст]"/>
      <dgm:spPr>
        <a:solidFill>
          <a:schemeClr val="tx2">
            <a:lumMod val="75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ru-RU" b="1" dirty="0">
              <a:latin typeface="Constantia" pitchFamily="18" charset="0"/>
            </a:rPr>
            <a:t>Чтение текста вслух</a:t>
          </a:r>
        </a:p>
      </dgm:t>
    </dgm:pt>
    <dgm:pt modelId="{C4F47938-8C23-4918-B50F-3BA3F293083A}" type="parTrans" cxnId="{B16F5003-77A5-405F-97AF-70395A231627}">
      <dgm:prSet/>
      <dgm:spPr>
        <a:ln>
          <a:solidFill>
            <a:schemeClr val="tx1"/>
          </a:solidFill>
        </a:ln>
      </dgm:spPr>
      <dgm:t>
        <a:bodyPr/>
        <a:lstStyle/>
        <a:p>
          <a:endParaRPr lang="ru-RU"/>
        </a:p>
      </dgm:t>
    </dgm:pt>
    <dgm:pt modelId="{6866A830-FBCC-42DD-87D7-A4E89342DF7E}" type="sibTrans" cxnId="{B16F5003-77A5-405F-97AF-70395A231627}">
      <dgm:prSet/>
      <dgm:spPr/>
      <dgm:t>
        <a:bodyPr/>
        <a:lstStyle/>
        <a:p>
          <a:endParaRPr lang="ru-RU"/>
        </a:p>
      </dgm:t>
    </dgm:pt>
    <dgm:pt modelId="{1EBB75F7-1C10-4450-B7E4-70CF6D4E0E5F}">
      <dgm:prSet phldrT="[Текст]"/>
      <dgm:spPr>
        <a:solidFill>
          <a:srgbClr val="FFFF00"/>
        </a:solidFill>
        <a:ln>
          <a:solidFill>
            <a:schemeClr val="tx1"/>
          </a:solidFill>
        </a:ln>
      </dgm:spPr>
      <dgm:t>
        <a:bodyPr/>
        <a:lstStyle/>
        <a:p>
          <a:r>
            <a:rPr lang="ru-RU" b="1" dirty="0" smtClean="0">
              <a:solidFill>
                <a:srgbClr val="002060"/>
              </a:solidFill>
              <a:latin typeface="Constantia" pitchFamily="18" charset="0"/>
            </a:rPr>
            <a:t>4 </a:t>
          </a:r>
          <a:r>
            <a:rPr lang="ru-RU" b="1" dirty="0">
              <a:solidFill>
                <a:srgbClr val="002060"/>
              </a:solidFill>
              <a:latin typeface="Constantia" pitchFamily="18" charset="0"/>
            </a:rPr>
            <a:t>балла</a:t>
          </a:r>
        </a:p>
      </dgm:t>
    </dgm:pt>
    <dgm:pt modelId="{AACCE7F3-7BEC-4FD2-805C-F20B71F8EBB0}" type="parTrans" cxnId="{AA4FA10D-CDA6-41FB-9F2E-A1875E3E436F}">
      <dgm:prSet/>
      <dgm:spPr>
        <a:ln>
          <a:solidFill>
            <a:schemeClr val="tx1"/>
          </a:solidFill>
        </a:ln>
      </dgm:spPr>
      <dgm:t>
        <a:bodyPr/>
        <a:lstStyle/>
        <a:p>
          <a:endParaRPr lang="ru-RU"/>
        </a:p>
      </dgm:t>
    </dgm:pt>
    <dgm:pt modelId="{C5E37DD3-14C3-4735-B13A-2DD1547D9EE6}" type="sibTrans" cxnId="{AA4FA10D-CDA6-41FB-9F2E-A1875E3E436F}">
      <dgm:prSet/>
      <dgm:spPr/>
      <dgm:t>
        <a:bodyPr/>
        <a:lstStyle/>
        <a:p>
          <a:endParaRPr lang="ru-RU"/>
        </a:p>
      </dgm:t>
    </dgm:pt>
    <dgm:pt modelId="{E79C8CDE-F98B-4A44-B8F0-FE90E38F5E5F}">
      <dgm:prSet phldrT="[Текст]"/>
      <dgm:spPr>
        <a:solidFill>
          <a:schemeClr val="tx2">
            <a:lumMod val="75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ru-RU" b="1" dirty="0">
              <a:latin typeface="Constantia" pitchFamily="18" charset="0"/>
            </a:rPr>
            <a:t>Пересказ текста </a:t>
          </a:r>
        </a:p>
      </dgm:t>
    </dgm:pt>
    <dgm:pt modelId="{B7C464C4-F030-41EF-8E69-3D6F9FA194D6}" type="parTrans" cxnId="{61CE5869-FE4B-4B70-BCDB-C655662FFAF6}">
      <dgm:prSet/>
      <dgm:spPr>
        <a:ln>
          <a:solidFill>
            <a:schemeClr val="tx1"/>
          </a:solidFill>
        </a:ln>
      </dgm:spPr>
      <dgm:t>
        <a:bodyPr/>
        <a:lstStyle/>
        <a:p>
          <a:endParaRPr lang="ru-RU"/>
        </a:p>
      </dgm:t>
    </dgm:pt>
    <dgm:pt modelId="{9F8B1467-775B-4B5B-A3AC-72186FAA57BB}" type="sibTrans" cxnId="{61CE5869-FE4B-4B70-BCDB-C655662FFAF6}">
      <dgm:prSet/>
      <dgm:spPr/>
      <dgm:t>
        <a:bodyPr/>
        <a:lstStyle/>
        <a:p>
          <a:endParaRPr lang="ru-RU"/>
        </a:p>
      </dgm:t>
    </dgm:pt>
    <dgm:pt modelId="{4C820D7A-07C9-4DF7-B2ED-E421710FE40F}">
      <dgm:prSet phldrT="[Текст]"/>
      <dgm:spPr>
        <a:solidFill>
          <a:srgbClr val="FFFF00"/>
        </a:solidFill>
        <a:ln>
          <a:solidFill>
            <a:schemeClr val="tx1"/>
          </a:solidFill>
        </a:ln>
      </dgm:spPr>
      <dgm:t>
        <a:bodyPr/>
        <a:lstStyle/>
        <a:p>
          <a:r>
            <a:rPr lang="ru-RU" b="1" dirty="0" smtClean="0">
              <a:solidFill>
                <a:srgbClr val="002060"/>
              </a:solidFill>
              <a:latin typeface="Constantia" pitchFamily="18" charset="0"/>
            </a:rPr>
            <a:t>4 </a:t>
          </a:r>
          <a:r>
            <a:rPr lang="ru-RU" b="1" dirty="0">
              <a:solidFill>
                <a:srgbClr val="002060"/>
              </a:solidFill>
              <a:latin typeface="Constantia" pitchFamily="18" charset="0"/>
            </a:rPr>
            <a:t>балла</a:t>
          </a:r>
        </a:p>
      </dgm:t>
    </dgm:pt>
    <dgm:pt modelId="{A7F3959E-38FD-47F6-AB7C-FDAA01DAD106}" type="parTrans" cxnId="{8263091F-9686-4F28-ABDB-0314677E7705}">
      <dgm:prSet/>
      <dgm:spPr>
        <a:ln>
          <a:solidFill>
            <a:schemeClr val="tx1"/>
          </a:solidFill>
        </a:ln>
      </dgm:spPr>
      <dgm:t>
        <a:bodyPr/>
        <a:lstStyle/>
        <a:p>
          <a:endParaRPr lang="ru-RU"/>
        </a:p>
      </dgm:t>
    </dgm:pt>
    <dgm:pt modelId="{3E841BA0-2959-4AEF-AA52-D363347CEA7B}" type="sibTrans" cxnId="{8263091F-9686-4F28-ABDB-0314677E7705}">
      <dgm:prSet/>
      <dgm:spPr/>
      <dgm:t>
        <a:bodyPr/>
        <a:lstStyle/>
        <a:p>
          <a:endParaRPr lang="ru-RU"/>
        </a:p>
      </dgm:t>
    </dgm:pt>
    <dgm:pt modelId="{E8C904D7-1C21-42FC-9E91-F012EC2240AE}">
      <dgm:prSet phldrT="[Текст]"/>
      <dgm:spPr>
        <a:solidFill>
          <a:schemeClr val="tx2">
            <a:lumMod val="75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ru-RU" b="1" dirty="0">
              <a:latin typeface="Constantia" pitchFamily="18" charset="0"/>
            </a:rPr>
            <a:t>Правильность речи </a:t>
          </a:r>
        </a:p>
      </dgm:t>
    </dgm:pt>
    <dgm:pt modelId="{770288D2-AD9B-4891-A35E-534E71FC8694}" type="parTrans" cxnId="{65783A76-6639-400A-AA19-903BB6FA19CD}">
      <dgm:prSet/>
      <dgm:spPr>
        <a:ln>
          <a:solidFill>
            <a:schemeClr val="tx1"/>
          </a:solidFill>
        </a:ln>
      </dgm:spPr>
      <dgm:t>
        <a:bodyPr/>
        <a:lstStyle/>
        <a:p>
          <a:endParaRPr lang="ru-RU"/>
        </a:p>
      </dgm:t>
    </dgm:pt>
    <dgm:pt modelId="{0C73631E-FB5F-4EB2-89F8-3C91945615DC}" type="sibTrans" cxnId="{65783A76-6639-400A-AA19-903BB6FA19CD}">
      <dgm:prSet/>
      <dgm:spPr/>
      <dgm:t>
        <a:bodyPr/>
        <a:lstStyle/>
        <a:p>
          <a:endParaRPr lang="ru-RU"/>
        </a:p>
      </dgm:t>
    </dgm:pt>
    <dgm:pt modelId="{0BA2451A-4BA5-4AF7-A8A2-18200C343683}">
      <dgm:prSet phldrT="[Текст]"/>
      <dgm:spPr>
        <a:solidFill>
          <a:srgbClr val="860000"/>
        </a:solidFill>
        <a:ln>
          <a:solidFill>
            <a:schemeClr val="tx1"/>
          </a:solidFill>
        </a:ln>
      </dgm:spPr>
      <dgm:t>
        <a:bodyPr/>
        <a:lstStyle/>
        <a:p>
          <a:r>
            <a:rPr lang="ru-RU" b="1" dirty="0">
              <a:latin typeface="Constantia" pitchFamily="18" charset="0"/>
            </a:rPr>
            <a:t>Задание 1</a:t>
          </a:r>
        </a:p>
      </dgm:t>
    </dgm:pt>
    <dgm:pt modelId="{2B1AFC4F-CE6B-471D-A80F-F81CD1E9ADFB}" type="parTrans" cxnId="{B61B6B54-1E8A-4E42-B7EE-80403111A6AD}">
      <dgm:prSet/>
      <dgm:spPr/>
      <dgm:t>
        <a:bodyPr/>
        <a:lstStyle/>
        <a:p>
          <a:endParaRPr lang="ru-RU"/>
        </a:p>
      </dgm:t>
    </dgm:pt>
    <dgm:pt modelId="{A28A33FB-EE59-4FBC-BD8A-4CB71596C5DD}" type="sibTrans" cxnId="{B61B6B54-1E8A-4E42-B7EE-80403111A6AD}">
      <dgm:prSet/>
      <dgm:spPr/>
      <dgm:t>
        <a:bodyPr/>
        <a:lstStyle/>
        <a:p>
          <a:endParaRPr lang="ru-RU"/>
        </a:p>
      </dgm:t>
    </dgm:pt>
    <dgm:pt modelId="{06B3F391-0483-445E-A327-56EB88D6C964}">
      <dgm:prSet phldrT="[Текст]"/>
      <dgm:spPr>
        <a:solidFill>
          <a:srgbClr val="860000"/>
        </a:solidFill>
        <a:ln>
          <a:solidFill>
            <a:schemeClr val="tx1"/>
          </a:solidFill>
        </a:ln>
      </dgm:spPr>
      <dgm:t>
        <a:bodyPr/>
        <a:lstStyle/>
        <a:p>
          <a:r>
            <a:rPr lang="ru-RU" b="1" dirty="0">
              <a:latin typeface="Constantia" pitchFamily="18" charset="0"/>
            </a:rPr>
            <a:t>Задание 2</a:t>
          </a:r>
        </a:p>
      </dgm:t>
    </dgm:pt>
    <dgm:pt modelId="{994043D0-1DEC-4668-B780-12CC7B9A8254}" type="parTrans" cxnId="{F75FB862-8E36-42D2-ACDC-12B2413F1456}">
      <dgm:prSet/>
      <dgm:spPr/>
      <dgm:t>
        <a:bodyPr/>
        <a:lstStyle/>
        <a:p>
          <a:endParaRPr lang="ru-RU"/>
        </a:p>
      </dgm:t>
    </dgm:pt>
    <dgm:pt modelId="{9971FABC-3612-47FE-94C3-EF119C8A92A3}" type="sibTrans" cxnId="{F75FB862-8E36-42D2-ACDC-12B2413F1456}">
      <dgm:prSet/>
      <dgm:spPr/>
      <dgm:t>
        <a:bodyPr/>
        <a:lstStyle/>
        <a:p>
          <a:endParaRPr lang="ru-RU"/>
        </a:p>
      </dgm:t>
    </dgm:pt>
    <dgm:pt modelId="{48855AF8-D734-43C6-B3A9-A5C968EE20D6}">
      <dgm:prSet phldrT="[Текст]"/>
      <dgm:spPr>
        <a:solidFill>
          <a:srgbClr val="860000"/>
        </a:solidFill>
        <a:ln>
          <a:solidFill>
            <a:schemeClr val="tx1"/>
          </a:solidFill>
        </a:ln>
      </dgm:spPr>
      <dgm:t>
        <a:bodyPr/>
        <a:lstStyle/>
        <a:p>
          <a:r>
            <a:rPr lang="ru-RU" b="1" dirty="0">
              <a:latin typeface="Constantia" pitchFamily="18" charset="0"/>
            </a:rPr>
            <a:t>Задания 1 и 2</a:t>
          </a:r>
        </a:p>
      </dgm:t>
    </dgm:pt>
    <dgm:pt modelId="{F47B0D20-66FC-489B-9A85-AF2457E49C8C}" type="parTrans" cxnId="{D6D0E72D-294A-4EBC-8563-72744E613BB5}">
      <dgm:prSet/>
      <dgm:spPr/>
      <dgm:t>
        <a:bodyPr/>
        <a:lstStyle/>
        <a:p>
          <a:endParaRPr lang="ru-RU"/>
        </a:p>
      </dgm:t>
    </dgm:pt>
    <dgm:pt modelId="{F98D78A5-F660-4A26-94E4-33693113709D}" type="sibTrans" cxnId="{D6D0E72D-294A-4EBC-8563-72744E613BB5}">
      <dgm:prSet/>
      <dgm:spPr/>
      <dgm:t>
        <a:bodyPr/>
        <a:lstStyle/>
        <a:p>
          <a:endParaRPr lang="ru-RU"/>
        </a:p>
      </dgm:t>
    </dgm:pt>
    <dgm:pt modelId="{2B1A4CA1-E856-4E3F-B6CE-CF7212781577}" type="pres">
      <dgm:prSet presAssocID="{9577C9F2-B902-4F4C-9FD7-C98F0CAEE51D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45C1006-4764-4384-8C73-A41637156BCF}" type="pres">
      <dgm:prSet presAssocID="{C3EF35F3-2D97-47CE-BD1E-013414E75771}" presName="root1" presStyleCnt="0"/>
      <dgm:spPr/>
    </dgm:pt>
    <dgm:pt modelId="{67DD8DD8-A29E-4034-AEC4-EC5CFD349746}" type="pres">
      <dgm:prSet presAssocID="{C3EF35F3-2D97-47CE-BD1E-013414E75771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98F8531-0C18-466E-B684-B078DB41CFAF}" type="pres">
      <dgm:prSet presAssocID="{C3EF35F3-2D97-47CE-BD1E-013414E75771}" presName="level2hierChild" presStyleCnt="0"/>
      <dgm:spPr/>
    </dgm:pt>
    <dgm:pt modelId="{B45ABA03-1A9C-4D9A-9587-EDBA4A28BAAE}" type="pres">
      <dgm:prSet presAssocID="{0B3D2017-8593-4D9D-BB18-E26CC6B9AD8A}" presName="conn2-1" presStyleLbl="parChTrans1D2" presStyleIdx="0" presStyleCnt="3"/>
      <dgm:spPr/>
      <dgm:t>
        <a:bodyPr/>
        <a:lstStyle/>
        <a:p>
          <a:endParaRPr lang="ru-RU"/>
        </a:p>
      </dgm:t>
    </dgm:pt>
    <dgm:pt modelId="{598B7958-2499-4A2B-A00A-FAD12A834588}" type="pres">
      <dgm:prSet presAssocID="{0B3D2017-8593-4D9D-BB18-E26CC6B9AD8A}" presName="connTx" presStyleLbl="parChTrans1D2" presStyleIdx="0" presStyleCnt="3"/>
      <dgm:spPr/>
      <dgm:t>
        <a:bodyPr/>
        <a:lstStyle/>
        <a:p>
          <a:endParaRPr lang="ru-RU"/>
        </a:p>
      </dgm:t>
    </dgm:pt>
    <dgm:pt modelId="{6A68921A-33BA-4D58-A0C2-E1B08FEEA899}" type="pres">
      <dgm:prSet presAssocID="{C9AC10EF-0417-4B03-8DBB-E9D2B36B8B4B}" presName="root2" presStyleCnt="0"/>
      <dgm:spPr/>
    </dgm:pt>
    <dgm:pt modelId="{603CD59C-4112-4174-A306-73276A56ED66}" type="pres">
      <dgm:prSet presAssocID="{C9AC10EF-0417-4B03-8DBB-E9D2B36B8B4B}" presName="LevelTwoTextNode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BA17514-0747-4D42-BC8D-8EC124F448A9}" type="pres">
      <dgm:prSet presAssocID="{C9AC10EF-0417-4B03-8DBB-E9D2B36B8B4B}" presName="level3hierChild" presStyleCnt="0"/>
      <dgm:spPr/>
    </dgm:pt>
    <dgm:pt modelId="{613B9CCA-87F6-4EAB-B686-73796700925D}" type="pres">
      <dgm:prSet presAssocID="{C4F47938-8C23-4918-B50F-3BA3F293083A}" presName="conn2-1" presStyleLbl="parChTrans1D3" presStyleIdx="0" presStyleCnt="3"/>
      <dgm:spPr/>
      <dgm:t>
        <a:bodyPr/>
        <a:lstStyle/>
        <a:p>
          <a:endParaRPr lang="ru-RU"/>
        </a:p>
      </dgm:t>
    </dgm:pt>
    <dgm:pt modelId="{B7AFE6DA-7826-42E7-B556-64A22FCC6D02}" type="pres">
      <dgm:prSet presAssocID="{C4F47938-8C23-4918-B50F-3BA3F293083A}" presName="connTx" presStyleLbl="parChTrans1D3" presStyleIdx="0" presStyleCnt="3"/>
      <dgm:spPr/>
      <dgm:t>
        <a:bodyPr/>
        <a:lstStyle/>
        <a:p>
          <a:endParaRPr lang="ru-RU"/>
        </a:p>
      </dgm:t>
    </dgm:pt>
    <dgm:pt modelId="{70DE6184-D0B5-41D1-BC67-068A0079E9B2}" type="pres">
      <dgm:prSet presAssocID="{91F311C3-2B2C-4BB5-9940-57B825FB58CE}" presName="root2" presStyleCnt="0"/>
      <dgm:spPr/>
    </dgm:pt>
    <dgm:pt modelId="{36BFBC0E-D284-4C79-8F28-DD33F93E1204}" type="pres">
      <dgm:prSet presAssocID="{91F311C3-2B2C-4BB5-9940-57B825FB58CE}" presName="LevelTwoTextNode" presStyleLbl="node3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FF3EC2F-1539-4D1B-9DDF-9AF6F508F628}" type="pres">
      <dgm:prSet presAssocID="{91F311C3-2B2C-4BB5-9940-57B825FB58CE}" presName="level3hierChild" presStyleCnt="0"/>
      <dgm:spPr/>
    </dgm:pt>
    <dgm:pt modelId="{8EE00FAE-7E64-48BF-8ABB-C551461CCA3F}" type="pres">
      <dgm:prSet presAssocID="{2B1AFC4F-CE6B-471D-A80F-F81CD1E9ADFB}" presName="conn2-1" presStyleLbl="parChTrans1D4" presStyleIdx="0" presStyleCnt="3"/>
      <dgm:spPr/>
      <dgm:t>
        <a:bodyPr/>
        <a:lstStyle/>
        <a:p>
          <a:endParaRPr lang="ru-RU"/>
        </a:p>
      </dgm:t>
    </dgm:pt>
    <dgm:pt modelId="{68067CFF-42E9-4A5C-B8C1-3C0FBBECFB6C}" type="pres">
      <dgm:prSet presAssocID="{2B1AFC4F-CE6B-471D-A80F-F81CD1E9ADFB}" presName="connTx" presStyleLbl="parChTrans1D4" presStyleIdx="0" presStyleCnt="3"/>
      <dgm:spPr/>
      <dgm:t>
        <a:bodyPr/>
        <a:lstStyle/>
        <a:p>
          <a:endParaRPr lang="ru-RU"/>
        </a:p>
      </dgm:t>
    </dgm:pt>
    <dgm:pt modelId="{9D8589F8-A326-4F90-B842-AE635E075856}" type="pres">
      <dgm:prSet presAssocID="{0BA2451A-4BA5-4AF7-A8A2-18200C343683}" presName="root2" presStyleCnt="0"/>
      <dgm:spPr/>
    </dgm:pt>
    <dgm:pt modelId="{C365D6B5-F6FC-466B-87A8-4344BB6F7187}" type="pres">
      <dgm:prSet presAssocID="{0BA2451A-4BA5-4AF7-A8A2-18200C343683}" presName="LevelTwoTextNode" presStyleLbl="node4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F49A561-45A9-4C27-BF0D-4DD42E20C589}" type="pres">
      <dgm:prSet presAssocID="{0BA2451A-4BA5-4AF7-A8A2-18200C343683}" presName="level3hierChild" presStyleCnt="0"/>
      <dgm:spPr/>
    </dgm:pt>
    <dgm:pt modelId="{00A62CB2-70F4-4EDD-88C0-90DA6AFF5B28}" type="pres">
      <dgm:prSet presAssocID="{AACCE7F3-7BEC-4FD2-805C-F20B71F8EBB0}" presName="conn2-1" presStyleLbl="parChTrans1D2" presStyleIdx="1" presStyleCnt="3"/>
      <dgm:spPr/>
      <dgm:t>
        <a:bodyPr/>
        <a:lstStyle/>
        <a:p>
          <a:endParaRPr lang="ru-RU"/>
        </a:p>
      </dgm:t>
    </dgm:pt>
    <dgm:pt modelId="{B69F4D3E-3B72-4BB0-A546-6D570E549FF6}" type="pres">
      <dgm:prSet presAssocID="{AACCE7F3-7BEC-4FD2-805C-F20B71F8EBB0}" presName="connTx" presStyleLbl="parChTrans1D2" presStyleIdx="1" presStyleCnt="3"/>
      <dgm:spPr/>
      <dgm:t>
        <a:bodyPr/>
        <a:lstStyle/>
        <a:p>
          <a:endParaRPr lang="ru-RU"/>
        </a:p>
      </dgm:t>
    </dgm:pt>
    <dgm:pt modelId="{CAE7A067-07A2-47D2-B914-9AB112460090}" type="pres">
      <dgm:prSet presAssocID="{1EBB75F7-1C10-4450-B7E4-70CF6D4E0E5F}" presName="root2" presStyleCnt="0"/>
      <dgm:spPr/>
    </dgm:pt>
    <dgm:pt modelId="{4C81CE82-C65E-4A4F-BECB-E11215F4C69A}" type="pres">
      <dgm:prSet presAssocID="{1EBB75F7-1C10-4450-B7E4-70CF6D4E0E5F}" presName="LevelTwoTextNode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CD43D6D-521C-40AE-915F-6130E7ECAB67}" type="pres">
      <dgm:prSet presAssocID="{1EBB75F7-1C10-4450-B7E4-70CF6D4E0E5F}" presName="level3hierChild" presStyleCnt="0"/>
      <dgm:spPr/>
    </dgm:pt>
    <dgm:pt modelId="{B91821FF-F2BA-4BF7-9F91-15763EDF42B1}" type="pres">
      <dgm:prSet presAssocID="{B7C464C4-F030-41EF-8E69-3D6F9FA194D6}" presName="conn2-1" presStyleLbl="parChTrans1D3" presStyleIdx="1" presStyleCnt="3"/>
      <dgm:spPr/>
      <dgm:t>
        <a:bodyPr/>
        <a:lstStyle/>
        <a:p>
          <a:endParaRPr lang="ru-RU"/>
        </a:p>
      </dgm:t>
    </dgm:pt>
    <dgm:pt modelId="{A06C6B9F-88F1-41F5-98E0-9D0901AEDDF3}" type="pres">
      <dgm:prSet presAssocID="{B7C464C4-F030-41EF-8E69-3D6F9FA194D6}" presName="connTx" presStyleLbl="parChTrans1D3" presStyleIdx="1" presStyleCnt="3"/>
      <dgm:spPr/>
      <dgm:t>
        <a:bodyPr/>
        <a:lstStyle/>
        <a:p>
          <a:endParaRPr lang="ru-RU"/>
        </a:p>
      </dgm:t>
    </dgm:pt>
    <dgm:pt modelId="{C01C6121-AC9C-4332-8545-5DF245514D07}" type="pres">
      <dgm:prSet presAssocID="{E79C8CDE-F98B-4A44-B8F0-FE90E38F5E5F}" presName="root2" presStyleCnt="0"/>
      <dgm:spPr/>
    </dgm:pt>
    <dgm:pt modelId="{2869FA49-2C08-4F51-8D3D-D37278DAB5EF}" type="pres">
      <dgm:prSet presAssocID="{E79C8CDE-F98B-4A44-B8F0-FE90E38F5E5F}" presName="LevelTwoTextNode" presStyleLbl="node3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F1DDA9B-C4C7-4984-9A8A-A7B953F0FA48}" type="pres">
      <dgm:prSet presAssocID="{E79C8CDE-F98B-4A44-B8F0-FE90E38F5E5F}" presName="level3hierChild" presStyleCnt="0"/>
      <dgm:spPr/>
    </dgm:pt>
    <dgm:pt modelId="{4840AA5B-A05A-419A-9404-4D7392B3D3EB}" type="pres">
      <dgm:prSet presAssocID="{994043D0-1DEC-4668-B780-12CC7B9A8254}" presName="conn2-1" presStyleLbl="parChTrans1D4" presStyleIdx="1" presStyleCnt="3"/>
      <dgm:spPr/>
      <dgm:t>
        <a:bodyPr/>
        <a:lstStyle/>
        <a:p>
          <a:endParaRPr lang="ru-RU"/>
        </a:p>
      </dgm:t>
    </dgm:pt>
    <dgm:pt modelId="{F0D189D2-F83B-4E26-AEC5-E97F4AAE0BB5}" type="pres">
      <dgm:prSet presAssocID="{994043D0-1DEC-4668-B780-12CC7B9A8254}" presName="connTx" presStyleLbl="parChTrans1D4" presStyleIdx="1" presStyleCnt="3"/>
      <dgm:spPr/>
      <dgm:t>
        <a:bodyPr/>
        <a:lstStyle/>
        <a:p>
          <a:endParaRPr lang="ru-RU"/>
        </a:p>
      </dgm:t>
    </dgm:pt>
    <dgm:pt modelId="{94D01247-A602-49F3-A48C-FA1E57D41272}" type="pres">
      <dgm:prSet presAssocID="{06B3F391-0483-445E-A327-56EB88D6C964}" presName="root2" presStyleCnt="0"/>
      <dgm:spPr/>
    </dgm:pt>
    <dgm:pt modelId="{23658BFE-997E-4E7B-84CA-A84CFF83823C}" type="pres">
      <dgm:prSet presAssocID="{06B3F391-0483-445E-A327-56EB88D6C964}" presName="LevelTwoTextNode" presStyleLbl="node4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885ED07-4AE8-48AA-B31A-A48C658B74EB}" type="pres">
      <dgm:prSet presAssocID="{06B3F391-0483-445E-A327-56EB88D6C964}" presName="level3hierChild" presStyleCnt="0"/>
      <dgm:spPr/>
    </dgm:pt>
    <dgm:pt modelId="{5095FFA3-EF0D-4D92-A2CB-D5AF3ECE6B92}" type="pres">
      <dgm:prSet presAssocID="{A7F3959E-38FD-47F6-AB7C-FDAA01DAD106}" presName="conn2-1" presStyleLbl="parChTrans1D2" presStyleIdx="2" presStyleCnt="3"/>
      <dgm:spPr/>
      <dgm:t>
        <a:bodyPr/>
        <a:lstStyle/>
        <a:p>
          <a:endParaRPr lang="ru-RU"/>
        </a:p>
      </dgm:t>
    </dgm:pt>
    <dgm:pt modelId="{9D74D55F-ED2A-4FA2-8F8E-54F9FE58F2ED}" type="pres">
      <dgm:prSet presAssocID="{A7F3959E-38FD-47F6-AB7C-FDAA01DAD106}" presName="connTx" presStyleLbl="parChTrans1D2" presStyleIdx="2" presStyleCnt="3"/>
      <dgm:spPr/>
      <dgm:t>
        <a:bodyPr/>
        <a:lstStyle/>
        <a:p>
          <a:endParaRPr lang="ru-RU"/>
        </a:p>
      </dgm:t>
    </dgm:pt>
    <dgm:pt modelId="{3130D47E-4B4A-4E56-B46B-F706E7181BEF}" type="pres">
      <dgm:prSet presAssocID="{4C820D7A-07C9-4DF7-B2ED-E421710FE40F}" presName="root2" presStyleCnt="0"/>
      <dgm:spPr/>
    </dgm:pt>
    <dgm:pt modelId="{3917EEA3-8F80-4AB6-A29B-3B1F47C4CC71}" type="pres">
      <dgm:prSet presAssocID="{4C820D7A-07C9-4DF7-B2ED-E421710FE40F}" presName="LevelTwoTextNode" presStyleLbl="node2" presStyleIdx="2" presStyleCnt="3" custLinFactNeighborX="79" custLinFactNeighborY="422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012F4F1-74E2-47EF-8000-EF4FBD228091}" type="pres">
      <dgm:prSet presAssocID="{4C820D7A-07C9-4DF7-B2ED-E421710FE40F}" presName="level3hierChild" presStyleCnt="0"/>
      <dgm:spPr/>
    </dgm:pt>
    <dgm:pt modelId="{D459D4CC-A922-4293-9BF2-68D93DC76C8B}" type="pres">
      <dgm:prSet presAssocID="{770288D2-AD9B-4891-A35E-534E71FC8694}" presName="conn2-1" presStyleLbl="parChTrans1D3" presStyleIdx="2" presStyleCnt="3"/>
      <dgm:spPr/>
      <dgm:t>
        <a:bodyPr/>
        <a:lstStyle/>
        <a:p>
          <a:endParaRPr lang="ru-RU"/>
        </a:p>
      </dgm:t>
    </dgm:pt>
    <dgm:pt modelId="{115E5457-2FD7-459E-BCD3-FF0481E207C3}" type="pres">
      <dgm:prSet presAssocID="{770288D2-AD9B-4891-A35E-534E71FC8694}" presName="connTx" presStyleLbl="parChTrans1D3" presStyleIdx="2" presStyleCnt="3"/>
      <dgm:spPr/>
      <dgm:t>
        <a:bodyPr/>
        <a:lstStyle/>
        <a:p>
          <a:endParaRPr lang="ru-RU"/>
        </a:p>
      </dgm:t>
    </dgm:pt>
    <dgm:pt modelId="{35D40894-0801-4160-ADE7-7CFD525D156B}" type="pres">
      <dgm:prSet presAssocID="{E8C904D7-1C21-42FC-9E91-F012EC2240AE}" presName="root2" presStyleCnt="0"/>
      <dgm:spPr/>
    </dgm:pt>
    <dgm:pt modelId="{CF6275D2-EAAD-4E0A-875C-12850FC419AC}" type="pres">
      <dgm:prSet presAssocID="{E8C904D7-1C21-42FC-9E91-F012EC2240AE}" presName="LevelTwoTextNode" presStyleLbl="node3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FA735A5-DBF8-4503-9AFA-C8805525B62A}" type="pres">
      <dgm:prSet presAssocID="{E8C904D7-1C21-42FC-9E91-F012EC2240AE}" presName="level3hierChild" presStyleCnt="0"/>
      <dgm:spPr/>
    </dgm:pt>
    <dgm:pt modelId="{B11A2DD6-AFBE-40EE-9F3B-A04DEEF8FDE9}" type="pres">
      <dgm:prSet presAssocID="{F47B0D20-66FC-489B-9A85-AF2457E49C8C}" presName="conn2-1" presStyleLbl="parChTrans1D4" presStyleIdx="2" presStyleCnt="3"/>
      <dgm:spPr/>
      <dgm:t>
        <a:bodyPr/>
        <a:lstStyle/>
        <a:p>
          <a:endParaRPr lang="ru-RU"/>
        </a:p>
      </dgm:t>
    </dgm:pt>
    <dgm:pt modelId="{6E573199-9895-4A2E-8C46-C661501A79B5}" type="pres">
      <dgm:prSet presAssocID="{F47B0D20-66FC-489B-9A85-AF2457E49C8C}" presName="connTx" presStyleLbl="parChTrans1D4" presStyleIdx="2" presStyleCnt="3"/>
      <dgm:spPr/>
      <dgm:t>
        <a:bodyPr/>
        <a:lstStyle/>
        <a:p>
          <a:endParaRPr lang="ru-RU"/>
        </a:p>
      </dgm:t>
    </dgm:pt>
    <dgm:pt modelId="{96B30521-2FC9-446A-921F-604BBF8CFB9D}" type="pres">
      <dgm:prSet presAssocID="{48855AF8-D734-43C6-B3A9-A5C968EE20D6}" presName="root2" presStyleCnt="0"/>
      <dgm:spPr/>
    </dgm:pt>
    <dgm:pt modelId="{650EDAD4-D0D3-425C-94C5-66C940A3D6A9}" type="pres">
      <dgm:prSet presAssocID="{48855AF8-D734-43C6-B3A9-A5C968EE20D6}" presName="LevelTwoTextNode" presStyleLbl="node4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4E45450-CF2E-4323-BC68-39933F707A55}" type="pres">
      <dgm:prSet presAssocID="{48855AF8-D734-43C6-B3A9-A5C968EE20D6}" presName="level3hierChild" presStyleCnt="0"/>
      <dgm:spPr/>
    </dgm:pt>
  </dgm:ptLst>
  <dgm:cxnLst>
    <dgm:cxn modelId="{F93D409E-27E4-4036-8AF2-6F43B2B0C0FC}" type="presOf" srcId="{A7F3959E-38FD-47F6-AB7C-FDAA01DAD106}" destId="{5095FFA3-EF0D-4D92-A2CB-D5AF3ECE6B92}" srcOrd="0" destOrd="0" presId="urn:microsoft.com/office/officeart/2005/8/layout/hierarchy2"/>
    <dgm:cxn modelId="{95B66700-B2CB-4D27-B166-DDAF7CBE3814}" type="presOf" srcId="{F47B0D20-66FC-489B-9A85-AF2457E49C8C}" destId="{B11A2DD6-AFBE-40EE-9F3B-A04DEEF8FDE9}" srcOrd="0" destOrd="0" presId="urn:microsoft.com/office/officeart/2005/8/layout/hierarchy2"/>
    <dgm:cxn modelId="{D775C509-5450-4519-9D98-2C9230608414}" type="presOf" srcId="{C4F47938-8C23-4918-B50F-3BA3F293083A}" destId="{613B9CCA-87F6-4EAB-B686-73796700925D}" srcOrd="0" destOrd="0" presId="urn:microsoft.com/office/officeart/2005/8/layout/hierarchy2"/>
    <dgm:cxn modelId="{962E3539-6947-44AD-9372-296AD395B391}" type="presOf" srcId="{AACCE7F3-7BEC-4FD2-805C-F20B71F8EBB0}" destId="{B69F4D3E-3B72-4BB0-A546-6D570E549FF6}" srcOrd="1" destOrd="0" presId="urn:microsoft.com/office/officeart/2005/8/layout/hierarchy2"/>
    <dgm:cxn modelId="{F0BD4796-88F9-44DE-9659-CD3CD6C89CE0}" type="presOf" srcId="{770288D2-AD9B-4891-A35E-534E71FC8694}" destId="{115E5457-2FD7-459E-BCD3-FF0481E207C3}" srcOrd="1" destOrd="0" presId="urn:microsoft.com/office/officeart/2005/8/layout/hierarchy2"/>
    <dgm:cxn modelId="{6C1291AA-4596-44B7-9427-71FB6D1D9049}" type="presOf" srcId="{770288D2-AD9B-4891-A35E-534E71FC8694}" destId="{D459D4CC-A922-4293-9BF2-68D93DC76C8B}" srcOrd="0" destOrd="0" presId="urn:microsoft.com/office/officeart/2005/8/layout/hierarchy2"/>
    <dgm:cxn modelId="{B16F5003-77A5-405F-97AF-70395A231627}" srcId="{C9AC10EF-0417-4B03-8DBB-E9D2B36B8B4B}" destId="{91F311C3-2B2C-4BB5-9940-57B825FB58CE}" srcOrd="0" destOrd="0" parTransId="{C4F47938-8C23-4918-B50F-3BA3F293083A}" sibTransId="{6866A830-FBCC-42DD-87D7-A4E89342DF7E}"/>
    <dgm:cxn modelId="{464FEA19-A353-4E8A-AF8D-5EDD925C3DCD}" type="presOf" srcId="{9577C9F2-B902-4F4C-9FD7-C98F0CAEE51D}" destId="{2B1A4CA1-E856-4E3F-B6CE-CF7212781577}" srcOrd="0" destOrd="0" presId="urn:microsoft.com/office/officeart/2005/8/layout/hierarchy2"/>
    <dgm:cxn modelId="{AE95F071-E643-4363-B1CA-8F38F52C3B36}" type="presOf" srcId="{C9AC10EF-0417-4B03-8DBB-E9D2B36B8B4B}" destId="{603CD59C-4112-4174-A306-73276A56ED66}" srcOrd="0" destOrd="0" presId="urn:microsoft.com/office/officeart/2005/8/layout/hierarchy2"/>
    <dgm:cxn modelId="{6D9EA051-8D90-4734-B525-5DBE98A9203D}" type="presOf" srcId="{4C820D7A-07C9-4DF7-B2ED-E421710FE40F}" destId="{3917EEA3-8F80-4AB6-A29B-3B1F47C4CC71}" srcOrd="0" destOrd="0" presId="urn:microsoft.com/office/officeart/2005/8/layout/hierarchy2"/>
    <dgm:cxn modelId="{57C43389-0C3B-428E-BB2F-C97D01B05C7C}" type="presOf" srcId="{994043D0-1DEC-4668-B780-12CC7B9A8254}" destId="{F0D189D2-F83B-4E26-AEC5-E97F4AAE0BB5}" srcOrd="1" destOrd="0" presId="urn:microsoft.com/office/officeart/2005/8/layout/hierarchy2"/>
    <dgm:cxn modelId="{BC57A3DC-B20A-4570-BC8E-295C4F1C3224}" type="presOf" srcId="{B7C464C4-F030-41EF-8E69-3D6F9FA194D6}" destId="{B91821FF-F2BA-4BF7-9F91-15763EDF42B1}" srcOrd="0" destOrd="0" presId="urn:microsoft.com/office/officeart/2005/8/layout/hierarchy2"/>
    <dgm:cxn modelId="{AB54057B-E0E7-41B6-B69A-AED3A9A495AB}" type="presOf" srcId="{0B3D2017-8593-4D9D-BB18-E26CC6B9AD8A}" destId="{B45ABA03-1A9C-4D9A-9587-EDBA4A28BAAE}" srcOrd="0" destOrd="0" presId="urn:microsoft.com/office/officeart/2005/8/layout/hierarchy2"/>
    <dgm:cxn modelId="{B9CBDB3F-445C-472A-8ECD-C65AAAE02412}" type="presOf" srcId="{48855AF8-D734-43C6-B3A9-A5C968EE20D6}" destId="{650EDAD4-D0D3-425C-94C5-66C940A3D6A9}" srcOrd="0" destOrd="0" presId="urn:microsoft.com/office/officeart/2005/8/layout/hierarchy2"/>
    <dgm:cxn modelId="{EE5E6D3E-AE21-4E4C-B93D-16E4E46C8FD5}" type="presOf" srcId="{B7C464C4-F030-41EF-8E69-3D6F9FA194D6}" destId="{A06C6B9F-88F1-41F5-98E0-9D0901AEDDF3}" srcOrd="1" destOrd="0" presId="urn:microsoft.com/office/officeart/2005/8/layout/hierarchy2"/>
    <dgm:cxn modelId="{F560B08F-2BED-4E94-AAC4-C9A48550805A}" type="presOf" srcId="{2B1AFC4F-CE6B-471D-A80F-F81CD1E9ADFB}" destId="{68067CFF-42E9-4A5C-B8C1-3C0FBBECFB6C}" srcOrd="1" destOrd="0" presId="urn:microsoft.com/office/officeart/2005/8/layout/hierarchy2"/>
    <dgm:cxn modelId="{07A11770-516D-4C16-B20E-3BB0921F22AF}" type="presOf" srcId="{F47B0D20-66FC-489B-9A85-AF2457E49C8C}" destId="{6E573199-9895-4A2E-8C46-C661501A79B5}" srcOrd="1" destOrd="0" presId="urn:microsoft.com/office/officeart/2005/8/layout/hierarchy2"/>
    <dgm:cxn modelId="{925BCE99-ABD7-4346-848F-A298623488E7}" type="presOf" srcId="{2B1AFC4F-CE6B-471D-A80F-F81CD1E9ADFB}" destId="{8EE00FAE-7E64-48BF-8ABB-C551461CCA3F}" srcOrd="0" destOrd="0" presId="urn:microsoft.com/office/officeart/2005/8/layout/hierarchy2"/>
    <dgm:cxn modelId="{66A3D976-C0F3-40F8-A869-2A088924B017}" type="presOf" srcId="{E79C8CDE-F98B-4A44-B8F0-FE90E38F5E5F}" destId="{2869FA49-2C08-4F51-8D3D-D37278DAB5EF}" srcOrd="0" destOrd="0" presId="urn:microsoft.com/office/officeart/2005/8/layout/hierarchy2"/>
    <dgm:cxn modelId="{2BCAEC65-1158-45A7-9933-709B05185731}" type="presOf" srcId="{AACCE7F3-7BEC-4FD2-805C-F20B71F8EBB0}" destId="{00A62CB2-70F4-4EDD-88C0-90DA6AFF5B28}" srcOrd="0" destOrd="0" presId="urn:microsoft.com/office/officeart/2005/8/layout/hierarchy2"/>
    <dgm:cxn modelId="{5E9407FA-7C13-495F-ADF9-B089E284F7AF}" type="presOf" srcId="{994043D0-1DEC-4668-B780-12CC7B9A8254}" destId="{4840AA5B-A05A-419A-9404-4D7392B3D3EB}" srcOrd="0" destOrd="0" presId="urn:microsoft.com/office/officeart/2005/8/layout/hierarchy2"/>
    <dgm:cxn modelId="{C415D5A2-B9C2-4BE2-8388-C6C00F253063}" type="presOf" srcId="{0B3D2017-8593-4D9D-BB18-E26CC6B9AD8A}" destId="{598B7958-2499-4A2B-A00A-FAD12A834588}" srcOrd="1" destOrd="0" presId="urn:microsoft.com/office/officeart/2005/8/layout/hierarchy2"/>
    <dgm:cxn modelId="{BFE40FE9-6643-452A-842B-4EA17235ED9A}" srcId="{C3EF35F3-2D97-47CE-BD1E-013414E75771}" destId="{C9AC10EF-0417-4B03-8DBB-E9D2B36B8B4B}" srcOrd="0" destOrd="0" parTransId="{0B3D2017-8593-4D9D-BB18-E26CC6B9AD8A}" sibTransId="{1893AF99-D460-4BC1-92B9-E98ECA88594A}"/>
    <dgm:cxn modelId="{386E9F81-5F5B-486C-B9F1-E1703D9BD975}" type="presOf" srcId="{0BA2451A-4BA5-4AF7-A8A2-18200C343683}" destId="{C365D6B5-F6FC-466B-87A8-4344BB6F7187}" srcOrd="0" destOrd="0" presId="urn:microsoft.com/office/officeart/2005/8/layout/hierarchy2"/>
    <dgm:cxn modelId="{027E96A8-E3A1-4929-8582-AEC3252BD8EB}" type="presOf" srcId="{E8C904D7-1C21-42FC-9E91-F012EC2240AE}" destId="{CF6275D2-EAAD-4E0A-875C-12850FC419AC}" srcOrd="0" destOrd="0" presId="urn:microsoft.com/office/officeart/2005/8/layout/hierarchy2"/>
    <dgm:cxn modelId="{61CE5869-FE4B-4B70-BCDB-C655662FFAF6}" srcId="{1EBB75F7-1C10-4450-B7E4-70CF6D4E0E5F}" destId="{E79C8CDE-F98B-4A44-B8F0-FE90E38F5E5F}" srcOrd="0" destOrd="0" parTransId="{B7C464C4-F030-41EF-8E69-3D6F9FA194D6}" sibTransId="{9F8B1467-775B-4B5B-A3AC-72186FAA57BB}"/>
    <dgm:cxn modelId="{6139AF67-D846-43D0-BDCA-733CB332A201}" type="presOf" srcId="{C3EF35F3-2D97-47CE-BD1E-013414E75771}" destId="{67DD8DD8-A29E-4034-AEC4-EC5CFD349746}" srcOrd="0" destOrd="0" presId="urn:microsoft.com/office/officeart/2005/8/layout/hierarchy2"/>
    <dgm:cxn modelId="{D6D0E72D-294A-4EBC-8563-72744E613BB5}" srcId="{E8C904D7-1C21-42FC-9E91-F012EC2240AE}" destId="{48855AF8-D734-43C6-B3A9-A5C968EE20D6}" srcOrd="0" destOrd="0" parTransId="{F47B0D20-66FC-489B-9A85-AF2457E49C8C}" sibTransId="{F98D78A5-F660-4A26-94E4-33693113709D}"/>
    <dgm:cxn modelId="{295A4A46-787E-447C-AFE2-40942384D0A5}" type="presOf" srcId="{06B3F391-0483-445E-A327-56EB88D6C964}" destId="{23658BFE-997E-4E7B-84CA-A84CFF83823C}" srcOrd="0" destOrd="0" presId="urn:microsoft.com/office/officeart/2005/8/layout/hierarchy2"/>
    <dgm:cxn modelId="{A9FBED38-8D04-4C20-A8DA-AE2C0B45977B}" srcId="{9577C9F2-B902-4F4C-9FD7-C98F0CAEE51D}" destId="{C3EF35F3-2D97-47CE-BD1E-013414E75771}" srcOrd="0" destOrd="0" parTransId="{148C07CD-EEF4-434E-98DA-D9BFD09D788D}" sibTransId="{6BF963F5-92B5-441E-A3CD-D394E5D9DA11}"/>
    <dgm:cxn modelId="{AA4FA10D-CDA6-41FB-9F2E-A1875E3E436F}" srcId="{C3EF35F3-2D97-47CE-BD1E-013414E75771}" destId="{1EBB75F7-1C10-4450-B7E4-70CF6D4E0E5F}" srcOrd="1" destOrd="0" parTransId="{AACCE7F3-7BEC-4FD2-805C-F20B71F8EBB0}" sibTransId="{C5E37DD3-14C3-4735-B13A-2DD1547D9EE6}"/>
    <dgm:cxn modelId="{669C1235-0AC1-4AD0-BBA0-D7C963AB82ED}" type="presOf" srcId="{91F311C3-2B2C-4BB5-9940-57B825FB58CE}" destId="{36BFBC0E-D284-4C79-8F28-DD33F93E1204}" srcOrd="0" destOrd="0" presId="urn:microsoft.com/office/officeart/2005/8/layout/hierarchy2"/>
    <dgm:cxn modelId="{A262B15A-E023-4CD0-9635-B29EE8823D9E}" type="presOf" srcId="{1EBB75F7-1C10-4450-B7E4-70CF6D4E0E5F}" destId="{4C81CE82-C65E-4A4F-BECB-E11215F4C69A}" srcOrd="0" destOrd="0" presId="urn:microsoft.com/office/officeart/2005/8/layout/hierarchy2"/>
    <dgm:cxn modelId="{F75FB862-8E36-42D2-ACDC-12B2413F1456}" srcId="{E79C8CDE-F98B-4A44-B8F0-FE90E38F5E5F}" destId="{06B3F391-0483-445E-A327-56EB88D6C964}" srcOrd="0" destOrd="0" parTransId="{994043D0-1DEC-4668-B780-12CC7B9A8254}" sibTransId="{9971FABC-3612-47FE-94C3-EF119C8A92A3}"/>
    <dgm:cxn modelId="{9020D0F8-BC6A-43E5-85FA-9B88AB5E3584}" type="presOf" srcId="{C4F47938-8C23-4918-B50F-3BA3F293083A}" destId="{B7AFE6DA-7826-42E7-B556-64A22FCC6D02}" srcOrd="1" destOrd="0" presId="urn:microsoft.com/office/officeart/2005/8/layout/hierarchy2"/>
    <dgm:cxn modelId="{65783A76-6639-400A-AA19-903BB6FA19CD}" srcId="{4C820D7A-07C9-4DF7-B2ED-E421710FE40F}" destId="{E8C904D7-1C21-42FC-9E91-F012EC2240AE}" srcOrd="0" destOrd="0" parTransId="{770288D2-AD9B-4891-A35E-534E71FC8694}" sibTransId="{0C73631E-FB5F-4EB2-89F8-3C91945615DC}"/>
    <dgm:cxn modelId="{8263091F-9686-4F28-ABDB-0314677E7705}" srcId="{C3EF35F3-2D97-47CE-BD1E-013414E75771}" destId="{4C820D7A-07C9-4DF7-B2ED-E421710FE40F}" srcOrd="2" destOrd="0" parTransId="{A7F3959E-38FD-47F6-AB7C-FDAA01DAD106}" sibTransId="{3E841BA0-2959-4AEF-AA52-D363347CEA7B}"/>
    <dgm:cxn modelId="{022C1823-8823-4860-8C8A-EC9223A08422}" type="presOf" srcId="{A7F3959E-38FD-47F6-AB7C-FDAA01DAD106}" destId="{9D74D55F-ED2A-4FA2-8F8E-54F9FE58F2ED}" srcOrd="1" destOrd="0" presId="urn:microsoft.com/office/officeart/2005/8/layout/hierarchy2"/>
    <dgm:cxn modelId="{B61B6B54-1E8A-4E42-B7EE-80403111A6AD}" srcId="{91F311C3-2B2C-4BB5-9940-57B825FB58CE}" destId="{0BA2451A-4BA5-4AF7-A8A2-18200C343683}" srcOrd="0" destOrd="0" parTransId="{2B1AFC4F-CE6B-471D-A80F-F81CD1E9ADFB}" sibTransId="{A28A33FB-EE59-4FBC-BD8A-4CB71596C5DD}"/>
    <dgm:cxn modelId="{EF15B956-986F-43B5-9CB4-6A2771E72ED0}" type="presParOf" srcId="{2B1A4CA1-E856-4E3F-B6CE-CF7212781577}" destId="{345C1006-4764-4384-8C73-A41637156BCF}" srcOrd="0" destOrd="0" presId="urn:microsoft.com/office/officeart/2005/8/layout/hierarchy2"/>
    <dgm:cxn modelId="{D2EE13D1-BA74-4762-861B-4EFE48807039}" type="presParOf" srcId="{345C1006-4764-4384-8C73-A41637156BCF}" destId="{67DD8DD8-A29E-4034-AEC4-EC5CFD349746}" srcOrd="0" destOrd="0" presId="urn:microsoft.com/office/officeart/2005/8/layout/hierarchy2"/>
    <dgm:cxn modelId="{E5862D78-43F0-46C5-B679-632FEA17CD80}" type="presParOf" srcId="{345C1006-4764-4384-8C73-A41637156BCF}" destId="{A98F8531-0C18-466E-B684-B078DB41CFAF}" srcOrd="1" destOrd="0" presId="urn:microsoft.com/office/officeart/2005/8/layout/hierarchy2"/>
    <dgm:cxn modelId="{8E9744DD-B58F-4247-93C1-F96B44A61EF0}" type="presParOf" srcId="{A98F8531-0C18-466E-B684-B078DB41CFAF}" destId="{B45ABA03-1A9C-4D9A-9587-EDBA4A28BAAE}" srcOrd="0" destOrd="0" presId="urn:microsoft.com/office/officeart/2005/8/layout/hierarchy2"/>
    <dgm:cxn modelId="{DB8B3AAD-8EB3-4445-A7FB-0B2A5EEC8755}" type="presParOf" srcId="{B45ABA03-1A9C-4D9A-9587-EDBA4A28BAAE}" destId="{598B7958-2499-4A2B-A00A-FAD12A834588}" srcOrd="0" destOrd="0" presId="urn:microsoft.com/office/officeart/2005/8/layout/hierarchy2"/>
    <dgm:cxn modelId="{FD20D907-9435-4DDA-8D90-DCC8E027D2E3}" type="presParOf" srcId="{A98F8531-0C18-466E-B684-B078DB41CFAF}" destId="{6A68921A-33BA-4D58-A0C2-E1B08FEEA899}" srcOrd="1" destOrd="0" presId="urn:microsoft.com/office/officeart/2005/8/layout/hierarchy2"/>
    <dgm:cxn modelId="{64B7A16D-EB48-437A-9C81-AFD6AC4E79C7}" type="presParOf" srcId="{6A68921A-33BA-4D58-A0C2-E1B08FEEA899}" destId="{603CD59C-4112-4174-A306-73276A56ED66}" srcOrd="0" destOrd="0" presId="urn:microsoft.com/office/officeart/2005/8/layout/hierarchy2"/>
    <dgm:cxn modelId="{686BDF45-B9E6-4C8A-BD5B-E3F73B547AB3}" type="presParOf" srcId="{6A68921A-33BA-4D58-A0C2-E1B08FEEA899}" destId="{2BA17514-0747-4D42-BC8D-8EC124F448A9}" srcOrd="1" destOrd="0" presId="urn:microsoft.com/office/officeart/2005/8/layout/hierarchy2"/>
    <dgm:cxn modelId="{711B819E-6D16-4E07-A324-FF887E35ACE6}" type="presParOf" srcId="{2BA17514-0747-4D42-BC8D-8EC124F448A9}" destId="{613B9CCA-87F6-4EAB-B686-73796700925D}" srcOrd="0" destOrd="0" presId="urn:microsoft.com/office/officeart/2005/8/layout/hierarchy2"/>
    <dgm:cxn modelId="{CDFCCC35-8DBD-4BD3-88DC-586CC397F6F9}" type="presParOf" srcId="{613B9CCA-87F6-4EAB-B686-73796700925D}" destId="{B7AFE6DA-7826-42E7-B556-64A22FCC6D02}" srcOrd="0" destOrd="0" presId="urn:microsoft.com/office/officeart/2005/8/layout/hierarchy2"/>
    <dgm:cxn modelId="{45F27127-4FF6-4313-9079-7EA63A8BF458}" type="presParOf" srcId="{2BA17514-0747-4D42-BC8D-8EC124F448A9}" destId="{70DE6184-D0B5-41D1-BC67-068A0079E9B2}" srcOrd="1" destOrd="0" presId="urn:microsoft.com/office/officeart/2005/8/layout/hierarchy2"/>
    <dgm:cxn modelId="{5978B199-B877-4829-8BBF-BB0133784F30}" type="presParOf" srcId="{70DE6184-D0B5-41D1-BC67-068A0079E9B2}" destId="{36BFBC0E-D284-4C79-8F28-DD33F93E1204}" srcOrd="0" destOrd="0" presId="urn:microsoft.com/office/officeart/2005/8/layout/hierarchy2"/>
    <dgm:cxn modelId="{5F3E61A5-867F-40C1-B194-4AFD18EF35CE}" type="presParOf" srcId="{70DE6184-D0B5-41D1-BC67-068A0079E9B2}" destId="{1FF3EC2F-1539-4D1B-9DDF-9AF6F508F628}" srcOrd="1" destOrd="0" presId="urn:microsoft.com/office/officeart/2005/8/layout/hierarchy2"/>
    <dgm:cxn modelId="{9CB0A9C9-C3AF-454D-92B2-2F4907088350}" type="presParOf" srcId="{1FF3EC2F-1539-4D1B-9DDF-9AF6F508F628}" destId="{8EE00FAE-7E64-48BF-8ABB-C551461CCA3F}" srcOrd="0" destOrd="0" presId="urn:microsoft.com/office/officeart/2005/8/layout/hierarchy2"/>
    <dgm:cxn modelId="{B6B801E2-876D-4F2A-B28F-55CCEE95D2D8}" type="presParOf" srcId="{8EE00FAE-7E64-48BF-8ABB-C551461CCA3F}" destId="{68067CFF-42E9-4A5C-B8C1-3C0FBBECFB6C}" srcOrd="0" destOrd="0" presId="urn:microsoft.com/office/officeart/2005/8/layout/hierarchy2"/>
    <dgm:cxn modelId="{8B557AF0-D991-417A-81F7-E057D56E07D9}" type="presParOf" srcId="{1FF3EC2F-1539-4D1B-9DDF-9AF6F508F628}" destId="{9D8589F8-A326-4F90-B842-AE635E075856}" srcOrd="1" destOrd="0" presId="urn:microsoft.com/office/officeart/2005/8/layout/hierarchy2"/>
    <dgm:cxn modelId="{3228F038-7EC3-49A9-8916-EDF55D4C6A4A}" type="presParOf" srcId="{9D8589F8-A326-4F90-B842-AE635E075856}" destId="{C365D6B5-F6FC-466B-87A8-4344BB6F7187}" srcOrd="0" destOrd="0" presId="urn:microsoft.com/office/officeart/2005/8/layout/hierarchy2"/>
    <dgm:cxn modelId="{E98F0C25-33B8-48FE-AF8B-D0F02EABA6D7}" type="presParOf" srcId="{9D8589F8-A326-4F90-B842-AE635E075856}" destId="{7F49A561-45A9-4C27-BF0D-4DD42E20C589}" srcOrd="1" destOrd="0" presId="urn:microsoft.com/office/officeart/2005/8/layout/hierarchy2"/>
    <dgm:cxn modelId="{ABCFC63B-85E2-49AF-9EA1-E1F5C2B36E45}" type="presParOf" srcId="{A98F8531-0C18-466E-B684-B078DB41CFAF}" destId="{00A62CB2-70F4-4EDD-88C0-90DA6AFF5B28}" srcOrd="2" destOrd="0" presId="urn:microsoft.com/office/officeart/2005/8/layout/hierarchy2"/>
    <dgm:cxn modelId="{79F7F2A1-9D87-43C1-8F23-F1806506E7B5}" type="presParOf" srcId="{00A62CB2-70F4-4EDD-88C0-90DA6AFF5B28}" destId="{B69F4D3E-3B72-4BB0-A546-6D570E549FF6}" srcOrd="0" destOrd="0" presId="urn:microsoft.com/office/officeart/2005/8/layout/hierarchy2"/>
    <dgm:cxn modelId="{0B0D61BB-8EFA-4E08-9F74-C097114B6FEF}" type="presParOf" srcId="{A98F8531-0C18-466E-B684-B078DB41CFAF}" destId="{CAE7A067-07A2-47D2-B914-9AB112460090}" srcOrd="3" destOrd="0" presId="urn:microsoft.com/office/officeart/2005/8/layout/hierarchy2"/>
    <dgm:cxn modelId="{BFF9E46F-F8D9-4934-BD23-F1033D964DEC}" type="presParOf" srcId="{CAE7A067-07A2-47D2-B914-9AB112460090}" destId="{4C81CE82-C65E-4A4F-BECB-E11215F4C69A}" srcOrd="0" destOrd="0" presId="urn:microsoft.com/office/officeart/2005/8/layout/hierarchy2"/>
    <dgm:cxn modelId="{6F30CF9F-30FE-4677-BD6B-20EDD4D3E7FC}" type="presParOf" srcId="{CAE7A067-07A2-47D2-B914-9AB112460090}" destId="{BCD43D6D-521C-40AE-915F-6130E7ECAB67}" srcOrd="1" destOrd="0" presId="urn:microsoft.com/office/officeart/2005/8/layout/hierarchy2"/>
    <dgm:cxn modelId="{AEFD762E-5B98-45B2-AB47-8D03501B6402}" type="presParOf" srcId="{BCD43D6D-521C-40AE-915F-6130E7ECAB67}" destId="{B91821FF-F2BA-4BF7-9F91-15763EDF42B1}" srcOrd="0" destOrd="0" presId="urn:microsoft.com/office/officeart/2005/8/layout/hierarchy2"/>
    <dgm:cxn modelId="{EB18963F-E507-44BC-ACA2-977AF5F0012E}" type="presParOf" srcId="{B91821FF-F2BA-4BF7-9F91-15763EDF42B1}" destId="{A06C6B9F-88F1-41F5-98E0-9D0901AEDDF3}" srcOrd="0" destOrd="0" presId="urn:microsoft.com/office/officeart/2005/8/layout/hierarchy2"/>
    <dgm:cxn modelId="{2DE564D6-A196-4382-B3F8-CB18DE5F238D}" type="presParOf" srcId="{BCD43D6D-521C-40AE-915F-6130E7ECAB67}" destId="{C01C6121-AC9C-4332-8545-5DF245514D07}" srcOrd="1" destOrd="0" presId="urn:microsoft.com/office/officeart/2005/8/layout/hierarchy2"/>
    <dgm:cxn modelId="{5D24B958-31D4-4E01-A138-3F1F507401AC}" type="presParOf" srcId="{C01C6121-AC9C-4332-8545-5DF245514D07}" destId="{2869FA49-2C08-4F51-8D3D-D37278DAB5EF}" srcOrd="0" destOrd="0" presId="urn:microsoft.com/office/officeart/2005/8/layout/hierarchy2"/>
    <dgm:cxn modelId="{7A56BA75-5CCF-4024-BFED-2A5B44B26747}" type="presParOf" srcId="{C01C6121-AC9C-4332-8545-5DF245514D07}" destId="{AF1DDA9B-C4C7-4984-9A8A-A7B953F0FA48}" srcOrd="1" destOrd="0" presId="urn:microsoft.com/office/officeart/2005/8/layout/hierarchy2"/>
    <dgm:cxn modelId="{BEED8E98-A5FA-41C7-B245-8807A72F3CEE}" type="presParOf" srcId="{AF1DDA9B-C4C7-4984-9A8A-A7B953F0FA48}" destId="{4840AA5B-A05A-419A-9404-4D7392B3D3EB}" srcOrd="0" destOrd="0" presId="urn:microsoft.com/office/officeart/2005/8/layout/hierarchy2"/>
    <dgm:cxn modelId="{ADB3C708-33C8-444E-AF58-85095CEF755D}" type="presParOf" srcId="{4840AA5B-A05A-419A-9404-4D7392B3D3EB}" destId="{F0D189D2-F83B-4E26-AEC5-E97F4AAE0BB5}" srcOrd="0" destOrd="0" presId="urn:microsoft.com/office/officeart/2005/8/layout/hierarchy2"/>
    <dgm:cxn modelId="{2DEE5CD3-5D89-4D41-9266-5A4508F31F2E}" type="presParOf" srcId="{AF1DDA9B-C4C7-4984-9A8A-A7B953F0FA48}" destId="{94D01247-A602-49F3-A48C-FA1E57D41272}" srcOrd="1" destOrd="0" presId="urn:microsoft.com/office/officeart/2005/8/layout/hierarchy2"/>
    <dgm:cxn modelId="{148A069F-B4BB-47EA-B8EA-006A6D83F89A}" type="presParOf" srcId="{94D01247-A602-49F3-A48C-FA1E57D41272}" destId="{23658BFE-997E-4E7B-84CA-A84CFF83823C}" srcOrd="0" destOrd="0" presId="urn:microsoft.com/office/officeart/2005/8/layout/hierarchy2"/>
    <dgm:cxn modelId="{9C68BBE9-C639-41C2-8932-36D0ACA96490}" type="presParOf" srcId="{94D01247-A602-49F3-A48C-FA1E57D41272}" destId="{0885ED07-4AE8-48AA-B31A-A48C658B74EB}" srcOrd="1" destOrd="0" presId="urn:microsoft.com/office/officeart/2005/8/layout/hierarchy2"/>
    <dgm:cxn modelId="{32907602-E265-40F6-843A-33273225B637}" type="presParOf" srcId="{A98F8531-0C18-466E-B684-B078DB41CFAF}" destId="{5095FFA3-EF0D-4D92-A2CB-D5AF3ECE6B92}" srcOrd="4" destOrd="0" presId="urn:microsoft.com/office/officeart/2005/8/layout/hierarchy2"/>
    <dgm:cxn modelId="{1BA0E61E-B98A-4780-A88C-DD712D3AADED}" type="presParOf" srcId="{5095FFA3-EF0D-4D92-A2CB-D5AF3ECE6B92}" destId="{9D74D55F-ED2A-4FA2-8F8E-54F9FE58F2ED}" srcOrd="0" destOrd="0" presId="urn:microsoft.com/office/officeart/2005/8/layout/hierarchy2"/>
    <dgm:cxn modelId="{FE6EC167-A02D-4A6E-ACC2-F4E3F6DE0C65}" type="presParOf" srcId="{A98F8531-0C18-466E-B684-B078DB41CFAF}" destId="{3130D47E-4B4A-4E56-B46B-F706E7181BEF}" srcOrd="5" destOrd="0" presId="urn:microsoft.com/office/officeart/2005/8/layout/hierarchy2"/>
    <dgm:cxn modelId="{2B3D7952-8E22-4398-ADC7-2E4E876C6EC0}" type="presParOf" srcId="{3130D47E-4B4A-4E56-B46B-F706E7181BEF}" destId="{3917EEA3-8F80-4AB6-A29B-3B1F47C4CC71}" srcOrd="0" destOrd="0" presId="urn:microsoft.com/office/officeart/2005/8/layout/hierarchy2"/>
    <dgm:cxn modelId="{66BE7A24-68BD-433A-A869-8D46260F61BD}" type="presParOf" srcId="{3130D47E-4B4A-4E56-B46B-F706E7181BEF}" destId="{E012F4F1-74E2-47EF-8000-EF4FBD228091}" srcOrd="1" destOrd="0" presId="urn:microsoft.com/office/officeart/2005/8/layout/hierarchy2"/>
    <dgm:cxn modelId="{1E4FD0DB-07E6-4EB8-A10C-02DF402353C8}" type="presParOf" srcId="{E012F4F1-74E2-47EF-8000-EF4FBD228091}" destId="{D459D4CC-A922-4293-9BF2-68D93DC76C8B}" srcOrd="0" destOrd="0" presId="urn:microsoft.com/office/officeart/2005/8/layout/hierarchy2"/>
    <dgm:cxn modelId="{5978417B-352B-4A0A-BED5-5C401F5A1405}" type="presParOf" srcId="{D459D4CC-A922-4293-9BF2-68D93DC76C8B}" destId="{115E5457-2FD7-459E-BCD3-FF0481E207C3}" srcOrd="0" destOrd="0" presId="urn:microsoft.com/office/officeart/2005/8/layout/hierarchy2"/>
    <dgm:cxn modelId="{F04E0C6F-48E5-48F3-9072-5616556FDD44}" type="presParOf" srcId="{E012F4F1-74E2-47EF-8000-EF4FBD228091}" destId="{35D40894-0801-4160-ADE7-7CFD525D156B}" srcOrd="1" destOrd="0" presId="urn:microsoft.com/office/officeart/2005/8/layout/hierarchy2"/>
    <dgm:cxn modelId="{58C2A956-5236-4C1E-B914-195589F101B7}" type="presParOf" srcId="{35D40894-0801-4160-ADE7-7CFD525D156B}" destId="{CF6275D2-EAAD-4E0A-875C-12850FC419AC}" srcOrd="0" destOrd="0" presId="urn:microsoft.com/office/officeart/2005/8/layout/hierarchy2"/>
    <dgm:cxn modelId="{0379F2F6-3584-4474-920C-FFC47A8265DC}" type="presParOf" srcId="{35D40894-0801-4160-ADE7-7CFD525D156B}" destId="{3FA735A5-DBF8-4503-9AFA-C8805525B62A}" srcOrd="1" destOrd="0" presId="urn:microsoft.com/office/officeart/2005/8/layout/hierarchy2"/>
    <dgm:cxn modelId="{5F8C5412-63D9-4099-A009-E0DA1973D4AF}" type="presParOf" srcId="{3FA735A5-DBF8-4503-9AFA-C8805525B62A}" destId="{B11A2DD6-AFBE-40EE-9F3B-A04DEEF8FDE9}" srcOrd="0" destOrd="0" presId="urn:microsoft.com/office/officeart/2005/8/layout/hierarchy2"/>
    <dgm:cxn modelId="{8F969F26-D0B4-484A-975E-E896695BF34C}" type="presParOf" srcId="{B11A2DD6-AFBE-40EE-9F3B-A04DEEF8FDE9}" destId="{6E573199-9895-4A2E-8C46-C661501A79B5}" srcOrd="0" destOrd="0" presId="urn:microsoft.com/office/officeart/2005/8/layout/hierarchy2"/>
    <dgm:cxn modelId="{EF34A911-090E-4833-B836-AD047E3A5BD8}" type="presParOf" srcId="{3FA735A5-DBF8-4503-9AFA-C8805525B62A}" destId="{96B30521-2FC9-446A-921F-604BBF8CFB9D}" srcOrd="1" destOrd="0" presId="urn:microsoft.com/office/officeart/2005/8/layout/hierarchy2"/>
    <dgm:cxn modelId="{80C1A565-6F68-4F7A-97D4-DA54C2494645}" type="presParOf" srcId="{96B30521-2FC9-446A-921F-604BBF8CFB9D}" destId="{650EDAD4-D0D3-425C-94C5-66C940A3D6A9}" srcOrd="0" destOrd="0" presId="urn:microsoft.com/office/officeart/2005/8/layout/hierarchy2"/>
    <dgm:cxn modelId="{FD7D0E46-362B-4CF2-BA6B-FEB1D4C83122}" type="presParOf" srcId="{96B30521-2FC9-446A-921F-604BBF8CFB9D}" destId="{64E45450-CF2E-4323-BC68-39933F707A55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577C9F2-B902-4F4C-9FD7-C98F0CAEE51D}" type="doc">
      <dgm:prSet loTypeId="urn:microsoft.com/office/officeart/2005/8/layout/hierarchy2" loCatId="hierarchy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C3EF35F3-2D97-47CE-BD1E-013414E75771}">
      <dgm:prSet phldrT="[Текст]"/>
      <dgm:spPr>
        <a:solidFill>
          <a:srgbClr val="2D1ABC"/>
        </a:solidFill>
        <a:ln>
          <a:solidFill>
            <a:schemeClr val="tx1"/>
          </a:solidFill>
        </a:ln>
      </dgm:spPr>
      <dgm:t>
        <a:bodyPr/>
        <a:lstStyle/>
        <a:p>
          <a:r>
            <a:rPr lang="ru-RU" b="1" dirty="0" smtClean="0">
              <a:solidFill>
                <a:schemeClr val="bg1"/>
              </a:solidFill>
              <a:latin typeface="Constantia" pitchFamily="18" charset="0"/>
            </a:rPr>
            <a:t>9 </a:t>
          </a:r>
          <a:r>
            <a:rPr lang="ru-RU" b="1" dirty="0">
              <a:solidFill>
                <a:schemeClr val="bg1"/>
              </a:solidFill>
              <a:latin typeface="Constantia" pitchFamily="18" charset="0"/>
            </a:rPr>
            <a:t>баллов - максимум</a:t>
          </a:r>
          <a:endParaRPr lang="ru-RU" sz="3000" b="1" dirty="0">
            <a:solidFill>
              <a:schemeClr val="bg1"/>
            </a:solidFill>
            <a:latin typeface="Constantia" pitchFamily="18" charset="0"/>
          </a:endParaRPr>
        </a:p>
      </dgm:t>
    </dgm:pt>
    <dgm:pt modelId="{148C07CD-EEF4-434E-98DA-D9BFD09D788D}" type="parTrans" cxnId="{A9FBED38-8D04-4C20-A8DA-AE2C0B45977B}">
      <dgm:prSet/>
      <dgm:spPr/>
      <dgm:t>
        <a:bodyPr/>
        <a:lstStyle/>
        <a:p>
          <a:endParaRPr lang="ru-RU"/>
        </a:p>
      </dgm:t>
    </dgm:pt>
    <dgm:pt modelId="{6BF963F5-92B5-441E-A3CD-D394E5D9DA11}" type="sibTrans" cxnId="{A9FBED38-8D04-4C20-A8DA-AE2C0B45977B}">
      <dgm:prSet/>
      <dgm:spPr/>
      <dgm:t>
        <a:bodyPr/>
        <a:lstStyle/>
        <a:p>
          <a:endParaRPr lang="ru-RU"/>
        </a:p>
      </dgm:t>
    </dgm:pt>
    <dgm:pt modelId="{C9AC10EF-0417-4B03-8DBB-E9D2B36B8B4B}">
      <dgm:prSet phldrT="[Текст]"/>
      <dgm:spPr>
        <a:solidFill>
          <a:srgbClr val="FFFF00"/>
        </a:solidFill>
        <a:ln>
          <a:solidFill>
            <a:schemeClr val="tx1"/>
          </a:solidFill>
        </a:ln>
      </dgm:spPr>
      <dgm:t>
        <a:bodyPr/>
        <a:lstStyle/>
        <a:p>
          <a:r>
            <a:rPr lang="ru-RU" b="1" dirty="0" smtClean="0">
              <a:solidFill>
                <a:srgbClr val="002060"/>
              </a:solidFill>
              <a:latin typeface="Constantia" pitchFamily="18" charset="0"/>
            </a:rPr>
            <a:t>3 </a:t>
          </a:r>
          <a:r>
            <a:rPr lang="ru-RU" b="1" dirty="0">
              <a:solidFill>
                <a:srgbClr val="002060"/>
              </a:solidFill>
              <a:latin typeface="Constantia" pitchFamily="18" charset="0"/>
            </a:rPr>
            <a:t>балла</a:t>
          </a:r>
        </a:p>
      </dgm:t>
    </dgm:pt>
    <dgm:pt modelId="{0B3D2017-8593-4D9D-BB18-E26CC6B9AD8A}" type="parTrans" cxnId="{BFE40FE9-6643-452A-842B-4EA17235ED9A}">
      <dgm:prSet/>
      <dgm:spPr/>
      <dgm:t>
        <a:bodyPr/>
        <a:lstStyle/>
        <a:p>
          <a:endParaRPr lang="ru-RU"/>
        </a:p>
      </dgm:t>
    </dgm:pt>
    <dgm:pt modelId="{1893AF99-D460-4BC1-92B9-E98ECA88594A}" type="sibTrans" cxnId="{BFE40FE9-6643-452A-842B-4EA17235ED9A}">
      <dgm:prSet/>
      <dgm:spPr/>
      <dgm:t>
        <a:bodyPr/>
        <a:lstStyle/>
        <a:p>
          <a:endParaRPr lang="ru-RU"/>
        </a:p>
      </dgm:t>
    </dgm:pt>
    <dgm:pt modelId="{91F311C3-2B2C-4BB5-9940-57B825FB58CE}">
      <dgm:prSet phldrT="[Текст]"/>
      <dgm:spPr>
        <a:solidFill>
          <a:srgbClr val="002060"/>
        </a:solidFill>
        <a:ln>
          <a:solidFill>
            <a:schemeClr val="tx1"/>
          </a:solidFill>
        </a:ln>
      </dgm:spPr>
      <dgm:t>
        <a:bodyPr/>
        <a:lstStyle/>
        <a:p>
          <a:r>
            <a:rPr lang="ru-RU" b="1" dirty="0">
              <a:solidFill>
                <a:schemeClr val="bg1"/>
              </a:solidFill>
              <a:latin typeface="Constantia" pitchFamily="18" charset="0"/>
            </a:rPr>
            <a:t>Монолог</a:t>
          </a:r>
        </a:p>
      </dgm:t>
    </dgm:pt>
    <dgm:pt modelId="{C4F47938-8C23-4918-B50F-3BA3F293083A}" type="parTrans" cxnId="{B16F5003-77A5-405F-97AF-70395A231627}">
      <dgm:prSet/>
      <dgm:spPr/>
      <dgm:t>
        <a:bodyPr/>
        <a:lstStyle/>
        <a:p>
          <a:endParaRPr lang="ru-RU"/>
        </a:p>
      </dgm:t>
    </dgm:pt>
    <dgm:pt modelId="{6866A830-FBCC-42DD-87D7-A4E89342DF7E}" type="sibTrans" cxnId="{B16F5003-77A5-405F-97AF-70395A231627}">
      <dgm:prSet/>
      <dgm:spPr/>
      <dgm:t>
        <a:bodyPr/>
        <a:lstStyle/>
        <a:p>
          <a:endParaRPr lang="ru-RU"/>
        </a:p>
      </dgm:t>
    </dgm:pt>
    <dgm:pt modelId="{1EBB75F7-1C10-4450-B7E4-70CF6D4E0E5F}">
      <dgm:prSet phldrT="[Текст]"/>
      <dgm:spPr>
        <a:solidFill>
          <a:srgbClr val="FFFF00"/>
        </a:solidFill>
        <a:ln>
          <a:solidFill>
            <a:schemeClr val="tx1"/>
          </a:solidFill>
        </a:ln>
      </dgm:spPr>
      <dgm:t>
        <a:bodyPr/>
        <a:lstStyle/>
        <a:p>
          <a:r>
            <a:rPr lang="ru-RU" b="1" dirty="0" smtClean="0">
              <a:solidFill>
                <a:srgbClr val="002060"/>
              </a:solidFill>
              <a:latin typeface="Constantia" pitchFamily="18" charset="0"/>
            </a:rPr>
            <a:t>2 </a:t>
          </a:r>
          <a:r>
            <a:rPr lang="ru-RU" b="1" dirty="0">
              <a:solidFill>
                <a:srgbClr val="002060"/>
              </a:solidFill>
              <a:latin typeface="Constantia" pitchFamily="18" charset="0"/>
            </a:rPr>
            <a:t>балла</a:t>
          </a:r>
        </a:p>
      </dgm:t>
    </dgm:pt>
    <dgm:pt modelId="{AACCE7F3-7BEC-4FD2-805C-F20B71F8EBB0}" type="parTrans" cxnId="{AA4FA10D-CDA6-41FB-9F2E-A1875E3E436F}">
      <dgm:prSet/>
      <dgm:spPr/>
      <dgm:t>
        <a:bodyPr/>
        <a:lstStyle/>
        <a:p>
          <a:endParaRPr lang="ru-RU"/>
        </a:p>
      </dgm:t>
    </dgm:pt>
    <dgm:pt modelId="{C5E37DD3-14C3-4735-B13A-2DD1547D9EE6}" type="sibTrans" cxnId="{AA4FA10D-CDA6-41FB-9F2E-A1875E3E436F}">
      <dgm:prSet/>
      <dgm:spPr/>
      <dgm:t>
        <a:bodyPr/>
        <a:lstStyle/>
        <a:p>
          <a:endParaRPr lang="ru-RU"/>
        </a:p>
      </dgm:t>
    </dgm:pt>
    <dgm:pt modelId="{E79C8CDE-F98B-4A44-B8F0-FE90E38F5E5F}">
      <dgm:prSet phldrT="[Текст]"/>
      <dgm:spPr>
        <a:solidFill>
          <a:srgbClr val="002060"/>
        </a:solidFill>
        <a:ln>
          <a:solidFill>
            <a:schemeClr val="tx1"/>
          </a:solidFill>
        </a:ln>
      </dgm:spPr>
      <dgm:t>
        <a:bodyPr/>
        <a:lstStyle/>
        <a:p>
          <a:r>
            <a:rPr lang="ru-RU" b="1" dirty="0">
              <a:solidFill>
                <a:schemeClr val="bg1"/>
              </a:solidFill>
              <a:latin typeface="Constantia" pitchFamily="18" charset="0"/>
            </a:rPr>
            <a:t>Диалог</a:t>
          </a:r>
          <a:r>
            <a:rPr lang="ru-RU" sz="2600" b="1" dirty="0"/>
            <a:t> </a:t>
          </a:r>
          <a:endParaRPr lang="ru-RU" sz="2600" b="1" dirty="0">
            <a:solidFill>
              <a:srgbClr val="010000"/>
            </a:solidFill>
          </a:endParaRPr>
        </a:p>
      </dgm:t>
    </dgm:pt>
    <dgm:pt modelId="{B7C464C4-F030-41EF-8E69-3D6F9FA194D6}" type="parTrans" cxnId="{61CE5869-FE4B-4B70-BCDB-C655662FFAF6}">
      <dgm:prSet/>
      <dgm:spPr/>
      <dgm:t>
        <a:bodyPr/>
        <a:lstStyle/>
        <a:p>
          <a:endParaRPr lang="ru-RU"/>
        </a:p>
      </dgm:t>
    </dgm:pt>
    <dgm:pt modelId="{9F8B1467-775B-4B5B-A3AC-72186FAA57BB}" type="sibTrans" cxnId="{61CE5869-FE4B-4B70-BCDB-C655662FFAF6}">
      <dgm:prSet/>
      <dgm:spPr/>
      <dgm:t>
        <a:bodyPr/>
        <a:lstStyle/>
        <a:p>
          <a:endParaRPr lang="ru-RU"/>
        </a:p>
      </dgm:t>
    </dgm:pt>
    <dgm:pt modelId="{4C820D7A-07C9-4DF7-B2ED-E421710FE40F}">
      <dgm:prSet phldrT="[Текст]"/>
      <dgm:spPr>
        <a:solidFill>
          <a:srgbClr val="FFFF00"/>
        </a:solidFill>
        <a:ln>
          <a:solidFill>
            <a:schemeClr val="tx1"/>
          </a:solidFill>
        </a:ln>
      </dgm:spPr>
      <dgm:t>
        <a:bodyPr/>
        <a:lstStyle/>
        <a:p>
          <a:r>
            <a:rPr lang="ru-RU" b="1" dirty="0" smtClean="0">
              <a:solidFill>
                <a:srgbClr val="002060"/>
              </a:solidFill>
              <a:latin typeface="Constantia" pitchFamily="18" charset="0"/>
            </a:rPr>
            <a:t>4 </a:t>
          </a:r>
          <a:r>
            <a:rPr lang="ru-RU" b="1" dirty="0">
              <a:solidFill>
                <a:srgbClr val="002060"/>
              </a:solidFill>
              <a:latin typeface="Constantia" pitchFamily="18" charset="0"/>
            </a:rPr>
            <a:t>балла</a:t>
          </a:r>
        </a:p>
      </dgm:t>
    </dgm:pt>
    <dgm:pt modelId="{A7F3959E-38FD-47F6-AB7C-FDAA01DAD106}" type="parTrans" cxnId="{8263091F-9686-4F28-ABDB-0314677E7705}">
      <dgm:prSet/>
      <dgm:spPr/>
      <dgm:t>
        <a:bodyPr/>
        <a:lstStyle/>
        <a:p>
          <a:endParaRPr lang="ru-RU"/>
        </a:p>
      </dgm:t>
    </dgm:pt>
    <dgm:pt modelId="{3E841BA0-2959-4AEF-AA52-D363347CEA7B}" type="sibTrans" cxnId="{8263091F-9686-4F28-ABDB-0314677E7705}">
      <dgm:prSet/>
      <dgm:spPr/>
      <dgm:t>
        <a:bodyPr/>
        <a:lstStyle/>
        <a:p>
          <a:endParaRPr lang="ru-RU"/>
        </a:p>
      </dgm:t>
    </dgm:pt>
    <dgm:pt modelId="{E8C904D7-1C21-42FC-9E91-F012EC2240AE}">
      <dgm:prSet phldrT="[Текст]"/>
      <dgm:spPr>
        <a:solidFill>
          <a:srgbClr val="002060"/>
        </a:solidFill>
        <a:ln>
          <a:solidFill>
            <a:schemeClr val="tx1"/>
          </a:solidFill>
        </a:ln>
      </dgm:spPr>
      <dgm:t>
        <a:bodyPr/>
        <a:lstStyle/>
        <a:p>
          <a:r>
            <a:rPr lang="ru-RU" b="1" dirty="0" smtClean="0">
              <a:solidFill>
                <a:schemeClr val="bg1"/>
              </a:solidFill>
              <a:latin typeface="Constantia" pitchFamily="18" charset="0"/>
            </a:rPr>
            <a:t>Правильность речи</a:t>
          </a:r>
          <a:r>
            <a:rPr lang="ru-RU" sz="3400" b="1" dirty="0"/>
            <a:t> </a:t>
          </a:r>
          <a:endParaRPr lang="ru-RU" sz="3400" b="1" dirty="0">
            <a:solidFill>
              <a:srgbClr val="010000"/>
            </a:solidFill>
          </a:endParaRPr>
        </a:p>
      </dgm:t>
    </dgm:pt>
    <dgm:pt modelId="{770288D2-AD9B-4891-A35E-534E71FC8694}" type="parTrans" cxnId="{65783A76-6639-400A-AA19-903BB6FA19CD}">
      <dgm:prSet/>
      <dgm:spPr/>
      <dgm:t>
        <a:bodyPr/>
        <a:lstStyle/>
        <a:p>
          <a:endParaRPr lang="ru-RU"/>
        </a:p>
      </dgm:t>
    </dgm:pt>
    <dgm:pt modelId="{0C73631E-FB5F-4EB2-89F8-3C91945615DC}" type="sibTrans" cxnId="{65783A76-6639-400A-AA19-903BB6FA19CD}">
      <dgm:prSet/>
      <dgm:spPr/>
      <dgm:t>
        <a:bodyPr/>
        <a:lstStyle/>
        <a:p>
          <a:endParaRPr lang="ru-RU"/>
        </a:p>
      </dgm:t>
    </dgm:pt>
    <dgm:pt modelId="{0BA2451A-4BA5-4AF7-A8A2-18200C343683}">
      <dgm:prSet phldrT="[Текст]"/>
      <dgm:spPr>
        <a:solidFill>
          <a:srgbClr val="860000"/>
        </a:solidFill>
        <a:ln>
          <a:solidFill>
            <a:schemeClr val="tx1"/>
          </a:solidFill>
        </a:ln>
      </dgm:spPr>
      <dgm:t>
        <a:bodyPr/>
        <a:lstStyle/>
        <a:p>
          <a:r>
            <a:rPr lang="ru-RU" b="1" dirty="0">
              <a:solidFill>
                <a:schemeClr val="bg1"/>
              </a:solidFill>
              <a:latin typeface="Constantia" pitchFamily="18" charset="0"/>
            </a:rPr>
            <a:t>Задание 3</a:t>
          </a:r>
        </a:p>
      </dgm:t>
    </dgm:pt>
    <dgm:pt modelId="{2B1AFC4F-CE6B-471D-A80F-F81CD1E9ADFB}" type="parTrans" cxnId="{B61B6B54-1E8A-4E42-B7EE-80403111A6AD}">
      <dgm:prSet/>
      <dgm:spPr/>
      <dgm:t>
        <a:bodyPr/>
        <a:lstStyle/>
        <a:p>
          <a:endParaRPr lang="ru-RU"/>
        </a:p>
      </dgm:t>
    </dgm:pt>
    <dgm:pt modelId="{A28A33FB-EE59-4FBC-BD8A-4CB71596C5DD}" type="sibTrans" cxnId="{B61B6B54-1E8A-4E42-B7EE-80403111A6AD}">
      <dgm:prSet/>
      <dgm:spPr/>
      <dgm:t>
        <a:bodyPr/>
        <a:lstStyle/>
        <a:p>
          <a:endParaRPr lang="ru-RU"/>
        </a:p>
      </dgm:t>
    </dgm:pt>
    <dgm:pt modelId="{06B3F391-0483-445E-A327-56EB88D6C964}">
      <dgm:prSet phldrT="[Текст]"/>
      <dgm:spPr>
        <a:solidFill>
          <a:srgbClr val="860000"/>
        </a:solidFill>
        <a:ln>
          <a:solidFill>
            <a:schemeClr val="tx1"/>
          </a:solidFill>
        </a:ln>
      </dgm:spPr>
      <dgm:t>
        <a:bodyPr/>
        <a:lstStyle/>
        <a:p>
          <a:r>
            <a:rPr lang="ru-RU" b="1" dirty="0">
              <a:solidFill>
                <a:schemeClr val="bg1"/>
              </a:solidFill>
              <a:latin typeface="Constantia" pitchFamily="18" charset="0"/>
            </a:rPr>
            <a:t>Задание 4</a:t>
          </a:r>
        </a:p>
      </dgm:t>
    </dgm:pt>
    <dgm:pt modelId="{994043D0-1DEC-4668-B780-12CC7B9A8254}" type="parTrans" cxnId="{F75FB862-8E36-42D2-ACDC-12B2413F1456}">
      <dgm:prSet/>
      <dgm:spPr/>
      <dgm:t>
        <a:bodyPr/>
        <a:lstStyle/>
        <a:p>
          <a:endParaRPr lang="ru-RU"/>
        </a:p>
      </dgm:t>
    </dgm:pt>
    <dgm:pt modelId="{9971FABC-3612-47FE-94C3-EF119C8A92A3}" type="sibTrans" cxnId="{F75FB862-8E36-42D2-ACDC-12B2413F1456}">
      <dgm:prSet/>
      <dgm:spPr/>
      <dgm:t>
        <a:bodyPr/>
        <a:lstStyle/>
        <a:p>
          <a:endParaRPr lang="ru-RU"/>
        </a:p>
      </dgm:t>
    </dgm:pt>
    <dgm:pt modelId="{48855AF8-D734-43C6-B3A9-A5C968EE20D6}">
      <dgm:prSet phldrT="[Текст]"/>
      <dgm:spPr>
        <a:solidFill>
          <a:srgbClr val="860000"/>
        </a:solidFill>
        <a:ln>
          <a:solidFill>
            <a:schemeClr val="tx1"/>
          </a:solidFill>
        </a:ln>
      </dgm:spPr>
      <dgm:t>
        <a:bodyPr/>
        <a:lstStyle/>
        <a:p>
          <a:r>
            <a:rPr lang="ru-RU" b="1" dirty="0">
              <a:solidFill>
                <a:schemeClr val="bg1"/>
              </a:solidFill>
              <a:latin typeface="Constantia" pitchFamily="18" charset="0"/>
            </a:rPr>
            <a:t>Задания 3 и 4</a:t>
          </a:r>
        </a:p>
      </dgm:t>
    </dgm:pt>
    <dgm:pt modelId="{F47B0D20-66FC-489B-9A85-AF2457E49C8C}" type="parTrans" cxnId="{D6D0E72D-294A-4EBC-8563-72744E613BB5}">
      <dgm:prSet/>
      <dgm:spPr/>
      <dgm:t>
        <a:bodyPr/>
        <a:lstStyle/>
        <a:p>
          <a:endParaRPr lang="ru-RU"/>
        </a:p>
      </dgm:t>
    </dgm:pt>
    <dgm:pt modelId="{F98D78A5-F660-4A26-94E4-33693113709D}" type="sibTrans" cxnId="{D6D0E72D-294A-4EBC-8563-72744E613BB5}">
      <dgm:prSet/>
      <dgm:spPr/>
      <dgm:t>
        <a:bodyPr/>
        <a:lstStyle/>
        <a:p>
          <a:endParaRPr lang="ru-RU"/>
        </a:p>
      </dgm:t>
    </dgm:pt>
    <dgm:pt modelId="{2B1A4CA1-E856-4E3F-B6CE-CF7212781577}" type="pres">
      <dgm:prSet presAssocID="{9577C9F2-B902-4F4C-9FD7-C98F0CAEE51D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45C1006-4764-4384-8C73-A41637156BCF}" type="pres">
      <dgm:prSet presAssocID="{C3EF35F3-2D97-47CE-BD1E-013414E75771}" presName="root1" presStyleCnt="0"/>
      <dgm:spPr/>
    </dgm:pt>
    <dgm:pt modelId="{67DD8DD8-A29E-4034-AEC4-EC5CFD349746}" type="pres">
      <dgm:prSet presAssocID="{C3EF35F3-2D97-47CE-BD1E-013414E75771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98F8531-0C18-466E-B684-B078DB41CFAF}" type="pres">
      <dgm:prSet presAssocID="{C3EF35F3-2D97-47CE-BD1E-013414E75771}" presName="level2hierChild" presStyleCnt="0"/>
      <dgm:spPr/>
    </dgm:pt>
    <dgm:pt modelId="{B45ABA03-1A9C-4D9A-9587-EDBA4A28BAAE}" type="pres">
      <dgm:prSet presAssocID="{0B3D2017-8593-4D9D-BB18-E26CC6B9AD8A}" presName="conn2-1" presStyleLbl="parChTrans1D2" presStyleIdx="0" presStyleCnt="3"/>
      <dgm:spPr/>
      <dgm:t>
        <a:bodyPr/>
        <a:lstStyle/>
        <a:p>
          <a:endParaRPr lang="ru-RU"/>
        </a:p>
      </dgm:t>
    </dgm:pt>
    <dgm:pt modelId="{598B7958-2499-4A2B-A00A-FAD12A834588}" type="pres">
      <dgm:prSet presAssocID="{0B3D2017-8593-4D9D-BB18-E26CC6B9AD8A}" presName="connTx" presStyleLbl="parChTrans1D2" presStyleIdx="0" presStyleCnt="3"/>
      <dgm:spPr/>
      <dgm:t>
        <a:bodyPr/>
        <a:lstStyle/>
        <a:p>
          <a:endParaRPr lang="ru-RU"/>
        </a:p>
      </dgm:t>
    </dgm:pt>
    <dgm:pt modelId="{6A68921A-33BA-4D58-A0C2-E1B08FEEA899}" type="pres">
      <dgm:prSet presAssocID="{C9AC10EF-0417-4B03-8DBB-E9D2B36B8B4B}" presName="root2" presStyleCnt="0"/>
      <dgm:spPr/>
    </dgm:pt>
    <dgm:pt modelId="{603CD59C-4112-4174-A306-73276A56ED66}" type="pres">
      <dgm:prSet presAssocID="{C9AC10EF-0417-4B03-8DBB-E9D2B36B8B4B}" presName="LevelTwoTextNode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BA17514-0747-4D42-BC8D-8EC124F448A9}" type="pres">
      <dgm:prSet presAssocID="{C9AC10EF-0417-4B03-8DBB-E9D2B36B8B4B}" presName="level3hierChild" presStyleCnt="0"/>
      <dgm:spPr/>
    </dgm:pt>
    <dgm:pt modelId="{613B9CCA-87F6-4EAB-B686-73796700925D}" type="pres">
      <dgm:prSet presAssocID="{C4F47938-8C23-4918-B50F-3BA3F293083A}" presName="conn2-1" presStyleLbl="parChTrans1D3" presStyleIdx="0" presStyleCnt="3"/>
      <dgm:spPr/>
      <dgm:t>
        <a:bodyPr/>
        <a:lstStyle/>
        <a:p>
          <a:endParaRPr lang="ru-RU"/>
        </a:p>
      </dgm:t>
    </dgm:pt>
    <dgm:pt modelId="{B7AFE6DA-7826-42E7-B556-64A22FCC6D02}" type="pres">
      <dgm:prSet presAssocID="{C4F47938-8C23-4918-B50F-3BA3F293083A}" presName="connTx" presStyleLbl="parChTrans1D3" presStyleIdx="0" presStyleCnt="3"/>
      <dgm:spPr/>
      <dgm:t>
        <a:bodyPr/>
        <a:lstStyle/>
        <a:p>
          <a:endParaRPr lang="ru-RU"/>
        </a:p>
      </dgm:t>
    </dgm:pt>
    <dgm:pt modelId="{70DE6184-D0B5-41D1-BC67-068A0079E9B2}" type="pres">
      <dgm:prSet presAssocID="{91F311C3-2B2C-4BB5-9940-57B825FB58CE}" presName="root2" presStyleCnt="0"/>
      <dgm:spPr/>
    </dgm:pt>
    <dgm:pt modelId="{36BFBC0E-D284-4C79-8F28-DD33F93E1204}" type="pres">
      <dgm:prSet presAssocID="{91F311C3-2B2C-4BB5-9940-57B825FB58CE}" presName="LevelTwoTextNode" presStyleLbl="node3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FF3EC2F-1539-4D1B-9DDF-9AF6F508F628}" type="pres">
      <dgm:prSet presAssocID="{91F311C3-2B2C-4BB5-9940-57B825FB58CE}" presName="level3hierChild" presStyleCnt="0"/>
      <dgm:spPr/>
    </dgm:pt>
    <dgm:pt modelId="{8EE00FAE-7E64-48BF-8ABB-C551461CCA3F}" type="pres">
      <dgm:prSet presAssocID="{2B1AFC4F-CE6B-471D-A80F-F81CD1E9ADFB}" presName="conn2-1" presStyleLbl="parChTrans1D4" presStyleIdx="0" presStyleCnt="3"/>
      <dgm:spPr/>
      <dgm:t>
        <a:bodyPr/>
        <a:lstStyle/>
        <a:p>
          <a:endParaRPr lang="ru-RU"/>
        </a:p>
      </dgm:t>
    </dgm:pt>
    <dgm:pt modelId="{68067CFF-42E9-4A5C-B8C1-3C0FBBECFB6C}" type="pres">
      <dgm:prSet presAssocID="{2B1AFC4F-CE6B-471D-A80F-F81CD1E9ADFB}" presName="connTx" presStyleLbl="parChTrans1D4" presStyleIdx="0" presStyleCnt="3"/>
      <dgm:spPr/>
      <dgm:t>
        <a:bodyPr/>
        <a:lstStyle/>
        <a:p>
          <a:endParaRPr lang="ru-RU"/>
        </a:p>
      </dgm:t>
    </dgm:pt>
    <dgm:pt modelId="{9D8589F8-A326-4F90-B842-AE635E075856}" type="pres">
      <dgm:prSet presAssocID="{0BA2451A-4BA5-4AF7-A8A2-18200C343683}" presName="root2" presStyleCnt="0"/>
      <dgm:spPr/>
    </dgm:pt>
    <dgm:pt modelId="{C365D6B5-F6FC-466B-87A8-4344BB6F7187}" type="pres">
      <dgm:prSet presAssocID="{0BA2451A-4BA5-4AF7-A8A2-18200C343683}" presName="LevelTwoTextNode" presStyleLbl="node4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F49A561-45A9-4C27-BF0D-4DD42E20C589}" type="pres">
      <dgm:prSet presAssocID="{0BA2451A-4BA5-4AF7-A8A2-18200C343683}" presName="level3hierChild" presStyleCnt="0"/>
      <dgm:spPr/>
    </dgm:pt>
    <dgm:pt modelId="{00A62CB2-70F4-4EDD-88C0-90DA6AFF5B28}" type="pres">
      <dgm:prSet presAssocID="{AACCE7F3-7BEC-4FD2-805C-F20B71F8EBB0}" presName="conn2-1" presStyleLbl="parChTrans1D2" presStyleIdx="1" presStyleCnt="3"/>
      <dgm:spPr/>
      <dgm:t>
        <a:bodyPr/>
        <a:lstStyle/>
        <a:p>
          <a:endParaRPr lang="ru-RU"/>
        </a:p>
      </dgm:t>
    </dgm:pt>
    <dgm:pt modelId="{B69F4D3E-3B72-4BB0-A546-6D570E549FF6}" type="pres">
      <dgm:prSet presAssocID="{AACCE7F3-7BEC-4FD2-805C-F20B71F8EBB0}" presName="connTx" presStyleLbl="parChTrans1D2" presStyleIdx="1" presStyleCnt="3"/>
      <dgm:spPr/>
      <dgm:t>
        <a:bodyPr/>
        <a:lstStyle/>
        <a:p>
          <a:endParaRPr lang="ru-RU"/>
        </a:p>
      </dgm:t>
    </dgm:pt>
    <dgm:pt modelId="{CAE7A067-07A2-47D2-B914-9AB112460090}" type="pres">
      <dgm:prSet presAssocID="{1EBB75F7-1C10-4450-B7E4-70CF6D4E0E5F}" presName="root2" presStyleCnt="0"/>
      <dgm:spPr/>
    </dgm:pt>
    <dgm:pt modelId="{4C81CE82-C65E-4A4F-BECB-E11215F4C69A}" type="pres">
      <dgm:prSet presAssocID="{1EBB75F7-1C10-4450-B7E4-70CF6D4E0E5F}" presName="LevelTwoTextNode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CD43D6D-521C-40AE-915F-6130E7ECAB67}" type="pres">
      <dgm:prSet presAssocID="{1EBB75F7-1C10-4450-B7E4-70CF6D4E0E5F}" presName="level3hierChild" presStyleCnt="0"/>
      <dgm:spPr/>
    </dgm:pt>
    <dgm:pt modelId="{B91821FF-F2BA-4BF7-9F91-15763EDF42B1}" type="pres">
      <dgm:prSet presAssocID="{B7C464C4-F030-41EF-8E69-3D6F9FA194D6}" presName="conn2-1" presStyleLbl="parChTrans1D3" presStyleIdx="1" presStyleCnt="3"/>
      <dgm:spPr/>
      <dgm:t>
        <a:bodyPr/>
        <a:lstStyle/>
        <a:p>
          <a:endParaRPr lang="ru-RU"/>
        </a:p>
      </dgm:t>
    </dgm:pt>
    <dgm:pt modelId="{A06C6B9F-88F1-41F5-98E0-9D0901AEDDF3}" type="pres">
      <dgm:prSet presAssocID="{B7C464C4-F030-41EF-8E69-3D6F9FA194D6}" presName="connTx" presStyleLbl="parChTrans1D3" presStyleIdx="1" presStyleCnt="3"/>
      <dgm:spPr/>
      <dgm:t>
        <a:bodyPr/>
        <a:lstStyle/>
        <a:p>
          <a:endParaRPr lang="ru-RU"/>
        </a:p>
      </dgm:t>
    </dgm:pt>
    <dgm:pt modelId="{C01C6121-AC9C-4332-8545-5DF245514D07}" type="pres">
      <dgm:prSet presAssocID="{E79C8CDE-F98B-4A44-B8F0-FE90E38F5E5F}" presName="root2" presStyleCnt="0"/>
      <dgm:spPr/>
    </dgm:pt>
    <dgm:pt modelId="{2869FA49-2C08-4F51-8D3D-D37278DAB5EF}" type="pres">
      <dgm:prSet presAssocID="{E79C8CDE-F98B-4A44-B8F0-FE90E38F5E5F}" presName="LevelTwoTextNode" presStyleLbl="node3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F1DDA9B-C4C7-4984-9A8A-A7B953F0FA48}" type="pres">
      <dgm:prSet presAssocID="{E79C8CDE-F98B-4A44-B8F0-FE90E38F5E5F}" presName="level3hierChild" presStyleCnt="0"/>
      <dgm:spPr/>
    </dgm:pt>
    <dgm:pt modelId="{4840AA5B-A05A-419A-9404-4D7392B3D3EB}" type="pres">
      <dgm:prSet presAssocID="{994043D0-1DEC-4668-B780-12CC7B9A8254}" presName="conn2-1" presStyleLbl="parChTrans1D4" presStyleIdx="1" presStyleCnt="3"/>
      <dgm:spPr/>
      <dgm:t>
        <a:bodyPr/>
        <a:lstStyle/>
        <a:p>
          <a:endParaRPr lang="ru-RU"/>
        </a:p>
      </dgm:t>
    </dgm:pt>
    <dgm:pt modelId="{F0D189D2-F83B-4E26-AEC5-E97F4AAE0BB5}" type="pres">
      <dgm:prSet presAssocID="{994043D0-1DEC-4668-B780-12CC7B9A8254}" presName="connTx" presStyleLbl="parChTrans1D4" presStyleIdx="1" presStyleCnt="3"/>
      <dgm:spPr/>
      <dgm:t>
        <a:bodyPr/>
        <a:lstStyle/>
        <a:p>
          <a:endParaRPr lang="ru-RU"/>
        </a:p>
      </dgm:t>
    </dgm:pt>
    <dgm:pt modelId="{94D01247-A602-49F3-A48C-FA1E57D41272}" type="pres">
      <dgm:prSet presAssocID="{06B3F391-0483-445E-A327-56EB88D6C964}" presName="root2" presStyleCnt="0"/>
      <dgm:spPr/>
    </dgm:pt>
    <dgm:pt modelId="{23658BFE-997E-4E7B-84CA-A84CFF83823C}" type="pres">
      <dgm:prSet presAssocID="{06B3F391-0483-445E-A327-56EB88D6C964}" presName="LevelTwoTextNode" presStyleLbl="node4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885ED07-4AE8-48AA-B31A-A48C658B74EB}" type="pres">
      <dgm:prSet presAssocID="{06B3F391-0483-445E-A327-56EB88D6C964}" presName="level3hierChild" presStyleCnt="0"/>
      <dgm:spPr/>
    </dgm:pt>
    <dgm:pt modelId="{5095FFA3-EF0D-4D92-A2CB-D5AF3ECE6B92}" type="pres">
      <dgm:prSet presAssocID="{A7F3959E-38FD-47F6-AB7C-FDAA01DAD106}" presName="conn2-1" presStyleLbl="parChTrans1D2" presStyleIdx="2" presStyleCnt="3"/>
      <dgm:spPr/>
      <dgm:t>
        <a:bodyPr/>
        <a:lstStyle/>
        <a:p>
          <a:endParaRPr lang="ru-RU"/>
        </a:p>
      </dgm:t>
    </dgm:pt>
    <dgm:pt modelId="{9D74D55F-ED2A-4FA2-8F8E-54F9FE58F2ED}" type="pres">
      <dgm:prSet presAssocID="{A7F3959E-38FD-47F6-AB7C-FDAA01DAD106}" presName="connTx" presStyleLbl="parChTrans1D2" presStyleIdx="2" presStyleCnt="3"/>
      <dgm:spPr/>
      <dgm:t>
        <a:bodyPr/>
        <a:lstStyle/>
        <a:p>
          <a:endParaRPr lang="ru-RU"/>
        </a:p>
      </dgm:t>
    </dgm:pt>
    <dgm:pt modelId="{3130D47E-4B4A-4E56-B46B-F706E7181BEF}" type="pres">
      <dgm:prSet presAssocID="{4C820D7A-07C9-4DF7-B2ED-E421710FE40F}" presName="root2" presStyleCnt="0"/>
      <dgm:spPr/>
    </dgm:pt>
    <dgm:pt modelId="{3917EEA3-8F80-4AB6-A29B-3B1F47C4CC71}" type="pres">
      <dgm:prSet presAssocID="{4C820D7A-07C9-4DF7-B2ED-E421710FE40F}" presName="LevelTwoTextNode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012F4F1-74E2-47EF-8000-EF4FBD228091}" type="pres">
      <dgm:prSet presAssocID="{4C820D7A-07C9-4DF7-B2ED-E421710FE40F}" presName="level3hierChild" presStyleCnt="0"/>
      <dgm:spPr/>
    </dgm:pt>
    <dgm:pt modelId="{D459D4CC-A922-4293-9BF2-68D93DC76C8B}" type="pres">
      <dgm:prSet presAssocID="{770288D2-AD9B-4891-A35E-534E71FC8694}" presName="conn2-1" presStyleLbl="parChTrans1D3" presStyleIdx="2" presStyleCnt="3"/>
      <dgm:spPr/>
      <dgm:t>
        <a:bodyPr/>
        <a:lstStyle/>
        <a:p>
          <a:endParaRPr lang="ru-RU"/>
        </a:p>
      </dgm:t>
    </dgm:pt>
    <dgm:pt modelId="{115E5457-2FD7-459E-BCD3-FF0481E207C3}" type="pres">
      <dgm:prSet presAssocID="{770288D2-AD9B-4891-A35E-534E71FC8694}" presName="connTx" presStyleLbl="parChTrans1D3" presStyleIdx="2" presStyleCnt="3"/>
      <dgm:spPr/>
      <dgm:t>
        <a:bodyPr/>
        <a:lstStyle/>
        <a:p>
          <a:endParaRPr lang="ru-RU"/>
        </a:p>
      </dgm:t>
    </dgm:pt>
    <dgm:pt modelId="{35D40894-0801-4160-ADE7-7CFD525D156B}" type="pres">
      <dgm:prSet presAssocID="{E8C904D7-1C21-42FC-9E91-F012EC2240AE}" presName="root2" presStyleCnt="0"/>
      <dgm:spPr/>
    </dgm:pt>
    <dgm:pt modelId="{CF6275D2-EAAD-4E0A-875C-12850FC419AC}" type="pres">
      <dgm:prSet presAssocID="{E8C904D7-1C21-42FC-9E91-F012EC2240AE}" presName="LevelTwoTextNode" presStyleLbl="node3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FA735A5-DBF8-4503-9AFA-C8805525B62A}" type="pres">
      <dgm:prSet presAssocID="{E8C904D7-1C21-42FC-9E91-F012EC2240AE}" presName="level3hierChild" presStyleCnt="0"/>
      <dgm:spPr/>
    </dgm:pt>
    <dgm:pt modelId="{B11A2DD6-AFBE-40EE-9F3B-A04DEEF8FDE9}" type="pres">
      <dgm:prSet presAssocID="{F47B0D20-66FC-489B-9A85-AF2457E49C8C}" presName="conn2-1" presStyleLbl="parChTrans1D4" presStyleIdx="2" presStyleCnt="3"/>
      <dgm:spPr/>
      <dgm:t>
        <a:bodyPr/>
        <a:lstStyle/>
        <a:p>
          <a:endParaRPr lang="ru-RU"/>
        </a:p>
      </dgm:t>
    </dgm:pt>
    <dgm:pt modelId="{6E573199-9895-4A2E-8C46-C661501A79B5}" type="pres">
      <dgm:prSet presAssocID="{F47B0D20-66FC-489B-9A85-AF2457E49C8C}" presName="connTx" presStyleLbl="parChTrans1D4" presStyleIdx="2" presStyleCnt="3"/>
      <dgm:spPr/>
      <dgm:t>
        <a:bodyPr/>
        <a:lstStyle/>
        <a:p>
          <a:endParaRPr lang="ru-RU"/>
        </a:p>
      </dgm:t>
    </dgm:pt>
    <dgm:pt modelId="{96B30521-2FC9-446A-921F-604BBF8CFB9D}" type="pres">
      <dgm:prSet presAssocID="{48855AF8-D734-43C6-B3A9-A5C968EE20D6}" presName="root2" presStyleCnt="0"/>
      <dgm:spPr/>
    </dgm:pt>
    <dgm:pt modelId="{650EDAD4-D0D3-425C-94C5-66C940A3D6A9}" type="pres">
      <dgm:prSet presAssocID="{48855AF8-D734-43C6-B3A9-A5C968EE20D6}" presName="LevelTwoTextNode" presStyleLbl="node4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4E45450-CF2E-4323-BC68-39933F707A55}" type="pres">
      <dgm:prSet presAssocID="{48855AF8-D734-43C6-B3A9-A5C968EE20D6}" presName="level3hierChild" presStyleCnt="0"/>
      <dgm:spPr/>
    </dgm:pt>
  </dgm:ptLst>
  <dgm:cxnLst>
    <dgm:cxn modelId="{C9B9983E-A343-4CF9-B880-5A7C770451D4}" type="presOf" srcId="{C3EF35F3-2D97-47CE-BD1E-013414E75771}" destId="{67DD8DD8-A29E-4034-AEC4-EC5CFD349746}" srcOrd="0" destOrd="0" presId="urn:microsoft.com/office/officeart/2005/8/layout/hierarchy2"/>
    <dgm:cxn modelId="{2F155A55-57F8-4CBA-8334-36F27BC1B4D9}" type="presOf" srcId="{48855AF8-D734-43C6-B3A9-A5C968EE20D6}" destId="{650EDAD4-D0D3-425C-94C5-66C940A3D6A9}" srcOrd="0" destOrd="0" presId="urn:microsoft.com/office/officeart/2005/8/layout/hierarchy2"/>
    <dgm:cxn modelId="{B16F5003-77A5-405F-97AF-70395A231627}" srcId="{C9AC10EF-0417-4B03-8DBB-E9D2B36B8B4B}" destId="{91F311C3-2B2C-4BB5-9940-57B825FB58CE}" srcOrd="0" destOrd="0" parTransId="{C4F47938-8C23-4918-B50F-3BA3F293083A}" sibTransId="{6866A830-FBCC-42DD-87D7-A4E89342DF7E}"/>
    <dgm:cxn modelId="{4E94C379-10F1-4DB0-BE5D-0373776ED3CC}" type="presOf" srcId="{AACCE7F3-7BEC-4FD2-805C-F20B71F8EBB0}" destId="{B69F4D3E-3B72-4BB0-A546-6D570E549FF6}" srcOrd="1" destOrd="0" presId="urn:microsoft.com/office/officeart/2005/8/layout/hierarchy2"/>
    <dgm:cxn modelId="{E3C57E08-E53F-4851-A2E3-1F7ABFBEC7DE}" type="presOf" srcId="{F47B0D20-66FC-489B-9A85-AF2457E49C8C}" destId="{6E573199-9895-4A2E-8C46-C661501A79B5}" srcOrd="1" destOrd="0" presId="urn:microsoft.com/office/officeart/2005/8/layout/hierarchy2"/>
    <dgm:cxn modelId="{A9FBED38-8D04-4C20-A8DA-AE2C0B45977B}" srcId="{9577C9F2-B902-4F4C-9FD7-C98F0CAEE51D}" destId="{C3EF35F3-2D97-47CE-BD1E-013414E75771}" srcOrd="0" destOrd="0" parTransId="{148C07CD-EEF4-434E-98DA-D9BFD09D788D}" sibTransId="{6BF963F5-92B5-441E-A3CD-D394E5D9DA11}"/>
    <dgm:cxn modelId="{27B01ADD-3196-4930-9D7E-D1D01AE71780}" type="presOf" srcId="{2B1AFC4F-CE6B-471D-A80F-F81CD1E9ADFB}" destId="{8EE00FAE-7E64-48BF-8ABB-C551461CCA3F}" srcOrd="0" destOrd="0" presId="urn:microsoft.com/office/officeart/2005/8/layout/hierarchy2"/>
    <dgm:cxn modelId="{71FA129E-AB0C-4CA9-9B1A-B9BE8B8C9C0C}" type="presOf" srcId="{A7F3959E-38FD-47F6-AB7C-FDAA01DAD106}" destId="{5095FFA3-EF0D-4D92-A2CB-D5AF3ECE6B92}" srcOrd="0" destOrd="0" presId="urn:microsoft.com/office/officeart/2005/8/layout/hierarchy2"/>
    <dgm:cxn modelId="{64136F85-FE1B-4A6C-8BE2-04D11B438640}" type="presOf" srcId="{AACCE7F3-7BEC-4FD2-805C-F20B71F8EBB0}" destId="{00A62CB2-70F4-4EDD-88C0-90DA6AFF5B28}" srcOrd="0" destOrd="0" presId="urn:microsoft.com/office/officeart/2005/8/layout/hierarchy2"/>
    <dgm:cxn modelId="{074C33BF-C531-4A67-8FE7-B1965A20886E}" type="presOf" srcId="{770288D2-AD9B-4891-A35E-534E71FC8694}" destId="{115E5457-2FD7-459E-BCD3-FF0481E207C3}" srcOrd="1" destOrd="0" presId="urn:microsoft.com/office/officeart/2005/8/layout/hierarchy2"/>
    <dgm:cxn modelId="{C92B8829-DA40-4BF1-AFB4-B9EC5E5318B7}" type="presOf" srcId="{B7C464C4-F030-41EF-8E69-3D6F9FA194D6}" destId="{A06C6B9F-88F1-41F5-98E0-9D0901AEDDF3}" srcOrd="1" destOrd="0" presId="urn:microsoft.com/office/officeart/2005/8/layout/hierarchy2"/>
    <dgm:cxn modelId="{BE9FACE8-785D-4014-8C1C-B06D10052540}" type="presOf" srcId="{1EBB75F7-1C10-4450-B7E4-70CF6D4E0E5F}" destId="{4C81CE82-C65E-4A4F-BECB-E11215F4C69A}" srcOrd="0" destOrd="0" presId="urn:microsoft.com/office/officeart/2005/8/layout/hierarchy2"/>
    <dgm:cxn modelId="{B61B6B54-1E8A-4E42-B7EE-80403111A6AD}" srcId="{91F311C3-2B2C-4BB5-9940-57B825FB58CE}" destId="{0BA2451A-4BA5-4AF7-A8A2-18200C343683}" srcOrd="0" destOrd="0" parTransId="{2B1AFC4F-CE6B-471D-A80F-F81CD1E9ADFB}" sibTransId="{A28A33FB-EE59-4FBC-BD8A-4CB71596C5DD}"/>
    <dgm:cxn modelId="{7CFF3892-C966-434E-B3F7-0F164D5E1B7E}" type="presOf" srcId="{06B3F391-0483-445E-A327-56EB88D6C964}" destId="{23658BFE-997E-4E7B-84CA-A84CFF83823C}" srcOrd="0" destOrd="0" presId="urn:microsoft.com/office/officeart/2005/8/layout/hierarchy2"/>
    <dgm:cxn modelId="{BFE40FE9-6643-452A-842B-4EA17235ED9A}" srcId="{C3EF35F3-2D97-47CE-BD1E-013414E75771}" destId="{C9AC10EF-0417-4B03-8DBB-E9D2B36B8B4B}" srcOrd="0" destOrd="0" parTransId="{0B3D2017-8593-4D9D-BB18-E26CC6B9AD8A}" sibTransId="{1893AF99-D460-4BC1-92B9-E98ECA88594A}"/>
    <dgm:cxn modelId="{77ED988C-FC0C-4B37-82CE-EB4B36DEBC32}" type="presOf" srcId="{C4F47938-8C23-4918-B50F-3BA3F293083A}" destId="{613B9CCA-87F6-4EAB-B686-73796700925D}" srcOrd="0" destOrd="0" presId="urn:microsoft.com/office/officeart/2005/8/layout/hierarchy2"/>
    <dgm:cxn modelId="{A9CC2E8F-1C51-4793-91CF-0C4C26CF8666}" type="presOf" srcId="{0B3D2017-8593-4D9D-BB18-E26CC6B9AD8A}" destId="{B45ABA03-1A9C-4D9A-9587-EDBA4A28BAAE}" srcOrd="0" destOrd="0" presId="urn:microsoft.com/office/officeart/2005/8/layout/hierarchy2"/>
    <dgm:cxn modelId="{BD6C1017-FCA7-47E9-846C-C08F31656D22}" type="presOf" srcId="{E8C904D7-1C21-42FC-9E91-F012EC2240AE}" destId="{CF6275D2-EAAD-4E0A-875C-12850FC419AC}" srcOrd="0" destOrd="0" presId="urn:microsoft.com/office/officeart/2005/8/layout/hierarchy2"/>
    <dgm:cxn modelId="{A9DABF04-1D1D-4376-8571-E019E96C5495}" type="presOf" srcId="{994043D0-1DEC-4668-B780-12CC7B9A8254}" destId="{F0D189D2-F83B-4E26-AEC5-E97F4AAE0BB5}" srcOrd="1" destOrd="0" presId="urn:microsoft.com/office/officeart/2005/8/layout/hierarchy2"/>
    <dgm:cxn modelId="{1BC91C90-352C-4645-B018-99EB7865B024}" type="presOf" srcId="{C9AC10EF-0417-4B03-8DBB-E9D2B36B8B4B}" destId="{603CD59C-4112-4174-A306-73276A56ED66}" srcOrd="0" destOrd="0" presId="urn:microsoft.com/office/officeart/2005/8/layout/hierarchy2"/>
    <dgm:cxn modelId="{AA2A9EB6-1858-4749-A0CC-CFCD2E8C4FFB}" type="presOf" srcId="{B7C464C4-F030-41EF-8E69-3D6F9FA194D6}" destId="{B91821FF-F2BA-4BF7-9F91-15763EDF42B1}" srcOrd="0" destOrd="0" presId="urn:microsoft.com/office/officeart/2005/8/layout/hierarchy2"/>
    <dgm:cxn modelId="{A923A42D-36F2-41B6-B831-AF8A7B9EDEAB}" type="presOf" srcId="{994043D0-1DEC-4668-B780-12CC7B9A8254}" destId="{4840AA5B-A05A-419A-9404-4D7392B3D3EB}" srcOrd="0" destOrd="0" presId="urn:microsoft.com/office/officeart/2005/8/layout/hierarchy2"/>
    <dgm:cxn modelId="{EC1BBB31-7212-455F-823C-F6B4DC9CF003}" type="presOf" srcId="{E79C8CDE-F98B-4A44-B8F0-FE90E38F5E5F}" destId="{2869FA49-2C08-4F51-8D3D-D37278DAB5EF}" srcOrd="0" destOrd="0" presId="urn:microsoft.com/office/officeart/2005/8/layout/hierarchy2"/>
    <dgm:cxn modelId="{13E93D7B-A7FB-48B0-97AA-47AAAC15AF45}" type="presOf" srcId="{0BA2451A-4BA5-4AF7-A8A2-18200C343683}" destId="{C365D6B5-F6FC-466B-87A8-4344BB6F7187}" srcOrd="0" destOrd="0" presId="urn:microsoft.com/office/officeart/2005/8/layout/hierarchy2"/>
    <dgm:cxn modelId="{FB592846-0205-4549-9204-939C662C498E}" type="presOf" srcId="{9577C9F2-B902-4F4C-9FD7-C98F0CAEE51D}" destId="{2B1A4CA1-E856-4E3F-B6CE-CF7212781577}" srcOrd="0" destOrd="0" presId="urn:microsoft.com/office/officeart/2005/8/layout/hierarchy2"/>
    <dgm:cxn modelId="{9497FF1B-0BFD-4AC2-B4EF-6A3566051CD2}" type="presOf" srcId="{91F311C3-2B2C-4BB5-9940-57B825FB58CE}" destId="{36BFBC0E-D284-4C79-8F28-DD33F93E1204}" srcOrd="0" destOrd="0" presId="urn:microsoft.com/office/officeart/2005/8/layout/hierarchy2"/>
    <dgm:cxn modelId="{D6D0E72D-294A-4EBC-8563-72744E613BB5}" srcId="{E8C904D7-1C21-42FC-9E91-F012EC2240AE}" destId="{48855AF8-D734-43C6-B3A9-A5C968EE20D6}" srcOrd="0" destOrd="0" parTransId="{F47B0D20-66FC-489B-9A85-AF2457E49C8C}" sibTransId="{F98D78A5-F660-4A26-94E4-33693113709D}"/>
    <dgm:cxn modelId="{65783A76-6639-400A-AA19-903BB6FA19CD}" srcId="{4C820D7A-07C9-4DF7-B2ED-E421710FE40F}" destId="{E8C904D7-1C21-42FC-9E91-F012EC2240AE}" srcOrd="0" destOrd="0" parTransId="{770288D2-AD9B-4891-A35E-534E71FC8694}" sibTransId="{0C73631E-FB5F-4EB2-89F8-3C91945615DC}"/>
    <dgm:cxn modelId="{178E3D41-8614-4D44-BA10-B33B7DA3F1B9}" type="presOf" srcId="{770288D2-AD9B-4891-A35E-534E71FC8694}" destId="{D459D4CC-A922-4293-9BF2-68D93DC76C8B}" srcOrd="0" destOrd="0" presId="urn:microsoft.com/office/officeart/2005/8/layout/hierarchy2"/>
    <dgm:cxn modelId="{6E0E264C-BA53-43BA-95DA-4412A9EF1137}" type="presOf" srcId="{A7F3959E-38FD-47F6-AB7C-FDAA01DAD106}" destId="{9D74D55F-ED2A-4FA2-8F8E-54F9FE58F2ED}" srcOrd="1" destOrd="0" presId="urn:microsoft.com/office/officeart/2005/8/layout/hierarchy2"/>
    <dgm:cxn modelId="{D48D3D7B-F7B3-4F66-B31A-8B24B5F1EC86}" type="presOf" srcId="{0B3D2017-8593-4D9D-BB18-E26CC6B9AD8A}" destId="{598B7958-2499-4A2B-A00A-FAD12A834588}" srcOrd="1" destOrd="0" presId="urn:microsoft.com/office/officeart/2005/8/layout/hierarchy2"/>
    <dgm:cxn modelId="{F75FB862-8E36-42D2-ACDC-12B2413F1456}" srcId="{E79C8CDE-F98B-4A44-B8F0-FE90E38F5E5F}" destId="{06B3F391-0483-445E-A327-56EB88D6C964}" srcOrd="0" destOrd="0" parTransId="{994043D0-1DEC-4668-B780-12CC7B9A8254}" sibTransId="{9971FABC-3612-47FE-94C3-EF119C8A92A3}"/>
    <dgm:cxn modelId="{5F3751F1-68E7-4B9D-9B35-661ECC75337E}" type="presOf" srcId="{2B1AFC4F-CE6B-471D-A80F-F81CD1E9ADFB}" destId="{68067CFF-42E9-4A5C-B8C1-3C0FBBECFB6C}" srcOrd="1" destOrd="0" presId="urn:microsoft.com/office/officeart/2005/8/layout/hierarchy2"/>
    <dgm:cxn modelId="{61CE5869-FE4B-4B70-BCDB-C655662FFAF6}" srcId="{1EBB75F7-1C10-4450-B7E4-70CF6D4E0E5F}" destId="{E79C8CDE-F98B-4A44-B8F0-FE90E38F5E5F}" srcOrd="0" destOrd="0" parTransId="{B7C464C4-F030-41EF-8E69-3D6F9FA194D6}" sibTransId="{9F8B1467-775B-4B5B-A3AC-72186FAA57BB}"/>
    <dgm:cxn modelId="{526C33DD-FA9B-4CAC-A19E-E46362339993}" type="presOf" srcId="{4C820D7A-07C9-4DF7-B2ED-E421710FE40F}" destId="{3917EEA3-8F80-4AB6-A29B-3B1F47C4CC71}" srcOrd="0" destOrd="0" presId="urn:microsoft.com/office/officeart/2005/8/layout/hierarchy2"/>
    <dgm:cxn modelId="{0BDB1DB1-B55F-43C5-B77C-71B7FD94EF2C}" type="presOf" srcId="{F47B0D20-66FC-489B-9A85-AF2457E49C8C}" destId="{B11A2DD6-AFBE-40EE-9F3B-A04DEEF8FDE9}" srcOrd="0" destOrd="0" presId="urn:microsoft.com/office/officeart/2005/8/layout/hierarchy2"/>
    <dgm:cxn modelId="{AA4FA10D-CDA6-41FB-9F2E-A1875E3E436F}" srcId="{C3EF35F3-2D97-47CE-BD1E-013414E75771}" destId="{1EBB75F7-1C10-4450-B7E4-70CF6D4E0E5F}" srcOrd="1" destOrd="0" parTransId="{AACCE7F3-7BEC-4FD2-805C-F20B71F8EBB0}" sibTransId="{C5E37DD3-14C3-4735-B13A-2DD1547D9EE6}"/>
    <dgm:cxn modelId="{73396364-BB82-42B8-A6D9-AD33E23625AE}" type="presOf" srcId="{C4F47938-8C23-4918-B50F-3BA3F293083A}" destId="{B7AFE6DA-7826-42E7-B556-64A22FCC6D02}" srcOrd="1" destOrd="0" presId="urn:microsoft.com/office/officeart/2005/8/layout/hierarchy2"/>
    <dgm:cxn modelId="{8263091F-9686-4F28-ABDB-0314677E7705}" srcId="{C3EF35F3-2D97-47CE-BD1E-013414E75771}" destId="{4C820D7A-07C9-4DF7-B2ED-E421710FE40F}" srcOrd="2" destOrd="0" parTransId="{A7F3959E-38FD-47F6-AB7C-FDAA01DAD106}" sibTransId="{3E841BA0-2959-4AEF-AA52-D363347CEA7B}"/>
    <dgm:cxn modelId="{363DA51E-5E3B-4B55-9D33-F4010F33C10B}" type="presParOf" srcId="{2B1A4CA1-E856-4E3F-B6CE-CF7212781577}" destId="{345C1006-4764-4384-8C73-A41637156BCF}" srcOrd="0" destOrd="0" presId="urn:microsoft.com/office/officeart/2005/8/layout/hierarchy2"/>
    <dgm:cxn modelId="{ADDD3E3D-B536-4B5F-AA93-7C3A25A2F401}" type="presParOf" srcId="{345C1006-4764-4384-8C73-A41637156BCF}" destId="{67DD8DD8-A29E-4034-AEC4-EC5CFD349746}" srcOrd="0" destOrd="0" presId="urn:microsoft.com/office/officeart/2005/8/layout/hierarchy2"/>
    <dgm:cxn modelId="{EE208FF8-A4D6-42EE-B6E2-3ABDD7D1A739}" type="presParOf" srcId="{345C1006-4764-4384-8C73-A41637156BCF}" destId="{A98F8531-0C18-466E-B684-B078DB41CFAF}" srcOrd="1" destOrd="0" presId="urn:microsoft.com/office/officeart/2005/8/layout/hierarchy2"/>
    <dgm:cxn modelId="{D33DBF5C-36F5-47D1-B545-AFC523806946}" type="presParOf" srcId="{A98F8531-0C18-466E-B684-B078DB41CFAF}" destId="{B45ABA03-1A9C-4D9A-9587-EDBA4A28BAAE}" srcOrd="0" destOrd="0" presId="urn:microsoft.com/office/officeart/2005/8/layout/hierarchy2"/>
    <dgm:cxn modelId="{398B168D-F8BE-4FCF-925A-1E40B036B8C3}" type="presParOf" srcId="{B45ABA03-1A9C-4D9A-9587-EDBA4A28BAAE}" destId="{598B7958-2499-4A2B-A00A-FAD12A834588}" srcOrd="0" destOrd="0" presId="urn:microsoft.com/office/officeart/2005/8/layout/hierarchy2"/>
    <dgm:cxn modelId="{E5B86B1B-F706-44C2-8280-61CC64ED93B5}" type="presParOf" srcId="{A98F8531-0C18-466E-B684-B078DB41CFAF}" destId="{6A68921A-33BA-4D58-A0C2-E1B08FEEA899}" srcOrd="1" destOrd="0" presId="urn:microsoft.com/office/officeart/2005/8/layout/hierarchy2"/>
    <dgm:cxn modelId="{CA7096E9-B881-4B01-9D61-6710894D0B03}" type="presParOf" srcId="{6A68921A-33BA-4D58-A0C2-E1B08FEEA899}" destId="{603CD59C-4112-4174-A306-73276A56ED66}" srcOrd="0" destOrd="0" presId="urn:microsoft.com/office/officeart/2005/8/layout/hierarchy2"/>
    <dgm:cxn modelId="{F963EBD7-D600-4B4C-9FD1-6B723955D069}" type="presParOf" srcId="{6A68921A-33BA-4D58-A0C2-E1B08FEEA899}" destId="{2BA17514-0747-4D42-BC8D-8EC124F448A9}" srcOrd="1" destOrd="0" presId="urn:microsoft.com/office/officeart/2005/8/layout/hierarchy2"/>
    <dgm:cxn modelId="{C9A34692-C733-4589-B05F-F60F81E4EB47}" type="presParOf" srcId="{2BA17514-0747-4D42-BC8D-8EC124F448A9}" destId="{613B9CCA-87F6-4EAB-B686-73796700925D}" srcOrd="0" destOrd="0" presId="urn:microsoft.com/office/officeart/2005/8/layout/hierarchy2"/>
    <dgm:cxn modelId="{7E5D073F-9664-4C60-B4FF-75E8523E87DE}" type="presParOf" srcId="{613B9CCA-87F6-4EAB-B686-73796700925D}" destId="{B7AFE6DA-7826-42E7-B556-64A22FCC6D02}" srcOrd="0" destOrd="0" presId="urn:microsoft.com/office/officeart/2005/8/layout/hierarchy2"/>
    <dgm:cxn modelId="{783E9DCE-8AA7-4A12-8BF0-A6759ADE9735}" type="presParOf" srcId="{2BA17514-0747-4D42-BC8D-8EC124F448A9}" destId="{70DE6184-D0B5-41D1-BC67-068A0079E9B2}" srcOrd="1" destOrd="0" presId="urn:microsoft.com/office/officeart/2005/8/layout/hierarchy2"/>
    <dgm:cxn modelId="{FA2A28A4-2230-4682-A961-201F6016AF93}" type="presParOf" srcId="{70DE6184-D0B5-41D1-BC67-068A0079E9B2}" destId="{36BFBC0E-D284-4C79-8F28-DD33F93E1204}" srcOrd="0" destOrd="0" presId="urn:microsoft.com/office/officeart/2005/8/layout/hierarchy2"/>
    <dgm:cxn modelId="{38992CFF-C137-4C03-AC19-7B6A4701FA4F}" type="presParOf" srcId="{70DE6184-D0B5-41D1-BC67-068A0079E9B2}" destId="{1FF3EC2F-1539-4D1B-9DDF-9AF6F508F628}" srcOrd="1" destOrd="0" presId="urn:microsoft.com/office/officeart/2005/8/layout/hierarchy2"/>
    <dgm:cxn modelId="{57EBCD32-82EC-40CC-8E93-47FAA3AF6CF7}" type="presParOf" srcId="{1FF3EC2F-1539-4D1B-9DDF-9AF6F508F628}" destId="{8EE00FAE-7E64-48BF-8ABB-C551461CCA3F}" srcOrd="0" destOrd="0" presId="urn:microsoft.com/office/officeart/2005/8/layout/hierarchy2"/>
    <dgm:cxn modelId="{DA904190-0B68-4274-BA8B-9E2F25BEA475}" type="presParOf" srcId="{8EE00FAE-7E64-48BF-8ABB-C551461CCA3F}" destId="{68067CFF-42E9-4A5C-B8C1-3C0FBBECFB6C}" srcOrd="0" destOrd="0" presId="urn:microsoft.com/office/officeart/2005/8/layout/hierarchy2"/>
    <dgm:cxn modelId="{5E3277DC-4C74-4D22-AAF9-11BB7024850D}" type="presParOf" srcId="{1FF3EC2F-1539-4D1B-9DDF-9AF6F508F628}" destId="{9D8589F8-A326-4F90-B842-AE635E075856}" srcOrd="1" destOrd="0" presId="urn:microsoft.com/office/officeart/2005/8/layout/hierarchy2"/>
    <dgm:cxn modelId="{CEACE5EA-9CC1-423C-9B23-9D3726FF45D4}" type="presParOf" srcId="{9D8589F8-A326-4F90-B842-AE635E075856}" destId="{C365D6B5-F6FC-466B-87A8-4344BB6F7187}" srcOrd="0" destOrd="0" presId="urn:microsoft.com/office/officeart/2005/8/layout/hierarchy2"/>
    <dgm:cxn modelId="{461E746A-48B6-4CF9-9877-E7E709C3086D}" type="presParOf" srcId="{9D8589F8-A326-4F90-B842-AE635E075856}" destId="{7F49A561-45A9-4C27-BF0D-4DD42E20C589}" srcOrd="1" destOrd="0" presId="urn:microsoft.com/office/officeart/2005/8/layout/hierarchy2"/>
    <dgm:cxn modelId="{6C64D1C3-2387-441C-B719-4ED2AF963834}" type="presParOf" srcId="{A98F8531-0C18-466E-B684-B078DB41CFAF}" destId="{00A62CB2-70F4-4EDD-88C0-90DA6AFF5B28}" srcOrd="2" destOrd="0" presId="urn:microsoft.com/office/officeart/2005/8/layout/hierarchy2"/>
    <dgm:cxn modelId="{B6D444A3-312F-4D5E-A92A-50619D76F147}" type="presParOf" srcId="{00A62CB2-70F4-4EDD-88C0-90DA6AFF5B28}" destId="{B69F4D3E-3B72-4BB0-A546-6D570E549FF6}" srcOrd="0" destOrd="0" presId="urn:microsoft.com/office/officeart/2005/8/layout/hierarchy2"/>
    <dgm:cxn modelId="{E5D746B8-D81E-4806-8974-8C2E859AF51B}" type="presParOf" srcId="{A98F8531-0C18-466E-B684-B078DB41CFAF}" destId="{CAE7A067-07A2-47D2-B914-9AB112460090}" srcOrd="3" destOrd="0" presId="urn:microsoft.com/office/officeart/2005/8/layout/hierarchy2"/>
    <dgm:cxn modelId="{9C33C147-398C-4A71-ACE4-D4C6B125B124}" type="presParOf" srcId="{CAE7A067-07A2-47D2-B914-9AB112460090}" destId="{4C81CE82-C65E-4A4F-BECB-E11215F4C69A}" srcOrd="0" destOrd="0" presId="urn:microsoft.com/office/officeart/2005/8/layout/hierarchy2"/>
    <dgm:cxn modelId="{851CC2D1-60BB-474E-A088-592D27B9A246}" type="presParOf" srcId="{CAE7A067-07A2-47D2-B914-9AB112460090}" destId="{BCD43D6D-521C-40AE-915F-6130E7ECAB67}" srcOrd="1" destOrd="0" presId="urn:microsoft.com/office/officeart/2005/8/layout/hierarchy2"/>
    <dgm:cxn modelId="{7B036FEE-E77D-4E5A-A087-85AC22C09E54}" type="presParOf" srcId="{BCD43D6D-521C-40AE-915F-6130E7ECAB67}" destId="{B91821FF-F2BA-4BF7-9F91-15763EDF42B1}" srcOrd="0" destOrd="0" presId="urn:microsoft.com/office/officeart/2005/8/layout/hierarchy2"/>
    <dgm:cxn modelId="{36FE2944-4598-481A-B4A0-9FE1623FF352}" type="presParOf" srcId="{B91821FF-F2BA-4BF7-9F91-15763EDF42B1}" destId="{A06C6B9F-88F1-41F5-98E0-9D0901AEDDF3}" srcOrd="0" destOrd="0" presId="urn:microsoft.com/office/officeart/2005/8/layout/hierarchy2"/>
    <dgm:cxn modelId="{C4295519-8A7D-470C-A9E5-D009E33072C0}" type="presParOf" srcId="{BCD43D6D-521C-40AE-915F-6130E7ECAB67}" destId="{C01C6121-AC9C-4332-8545-5DF245514D07}" srcOrd="1" destOrd="0" presId="urn:microsoft.com/office/officeart/2005/8/layout/hierarchy2"/>
    <dgm:cxn modelId="{C74F84F0-19B1-41D4-BA80-7530BAA5ADE7}" type="presParOf" srcId="{C01C6121-AC9C-4332-8545-5DF245514D07}" destId="{2869FA49-2C08-4F51-8D3D-D37278DAB5EF}" srcOrd="0" destOrd="0" presId="urn:microsoft.com/office/officeart/2005/8/layout/hierarchy2"/>
    <dgm:cxn modelId="{729B911F-CD82-476D-BF71-F2A1B4202762}" type="presParOf" srcId="{C01C6121-AC9C-4332-8545-5DF245514D07}" destId="{AF1DDA9B-C4C7-4984-9A8A-A7B953F0FA48}" srcOrd="1" destOrd="0" presId="urn:microsoft.com/office/officeart/2005/8/layout/hierarchy2"/>
    <dgm:cxn modelId="{843976CB-81EB-4E6D-BC2C-42DF500AD032}" type="presParOf" srcId="{AF1DDA9B-C4C7-4984-9A8A-A7B953F0FA48}" destId="{4840AA5B-A05A-419A-9404-4D7392B3D3EB}" srcOrd="0" destOrd="0" presId="urn:microsoft.com/office/officeart/2005/8/layout/hierarchy2"/>
    <dgm:cxn modelId="{EA0D3B71-FFBF-4058-8262-410C0E222830}" type="presParOf" srcId="{4840AA5B-A05A-419A-9404-4D7392B3D3EB}" destId="{F0D189D2-F83B-4E26-AEC5-E97F4AAE0BB5}" srcOrd="0" destOrd="0" presId="urn:microsoft.com/office/officeart/2005/8/layout/hierarchy2"/>
    <dgm:cxn modelId="{68C9DCAC-6DD3-4FC6-A6DF-D525193C2F3A}" type="presParOf" srcId="{AF1DDA9B-C4C7-4984-9A8A-A7B953F0FA48}" destId="{94D01247-A602-49F3-A48C-FA1E57D41272}" srcOrd="1" destOrd="0" presId="urn:microsoft.com/office/officeart/2005/8/layout/hierarchy2"/>
    <dgm:cxn modelId="{9F05303A-8EEE-4A3F-82AF-3D1A247A7BCF}" type="presParOf" srcId="{94D01247-A602-49F3-A48C-FA1E57D41272}" destId="{23658BFE-997E-4E7B-84CA-A84CFF83823C}" srcOrd="0" destOrd="0" presId="urn:microsoft.com/office/officeart/2005/8/layout/hierarchy2"/>
    <dgm:cxn modelId="{0F882DE7-8C80-4434-AFE8-A7C144CEEB5A}" type="presParOf" srcId="{94D01247-A602-49F3-A48C-FA1E57D41272}" destId="{0885ED07-4AE8-48AA-B31A-A48C658B74EB}" srcOrd="1" destOrd="0" presId="urn:microsoft.com/office/officeart/2005/8/layout/hierarchy2"/>
    <dgm:cxn modelId="{72D92778-D657-4A18-A0B3-3B127F3E8BED}" type="presParOf" srcId="{A98F8531-0C18-466E-B684-B078DB41CFAF}" destId="{5095FFA3-EF0D-4D92-A2CB-D5AF3ECE6B92}" srcOrd="4" destOrd="0" presId="urn:microsoft.com/office/officeart/2005/8/layout/hierarchy2"/>
    <dgm:cxn modelId="{F7A142CD-5325-46E0-94CC-BED7AA3602C8}" type="presParOf" srcId="{5095FFA3-EF0D-4D92-A2CB-D5AF3ECE6B92}" destId="{9D74D55F-ED2A-4FA2-8F8E-54F9FE58F2ED}" srcOrd="0" destOrd="0" presId="urn:microsoft.com/office/officeart/2005/8/layout/hierarchy2"/>
    <dgm:cxn modelId="{ADA5D0F7-4302-4B65-BD6E-95F9661B9B0A}" type="presParOf" srcId="{A98F8531-0C18-466E-B684-B078DB41CFAF}" destId="{3130D47E-4B4A-4E56-B46B-F706E7181BEF}" srcOrd="5" destOrd="0" presId="urn:microsoft.com/office/officeart/2005/8/layout/hierarchy2"/>
    <dgm:cxn modelId="{BAB6AF11-5822-4A43-92F5-9229BD316894}" type="presParOf" srcId="{3130D47E-4B4A-4E56-B46B-F706E7181BEF}" destId="{3917EEA3-8F80-4AB6-A29B-3B1F47C4CC71}" srcOrd="0" destOrd="0" presId="urn:microsoft.com/office/officeart/2005/8/layout/hierarchy2"/>
    <dgm:cxn modelId="{FBAF085B-43D0-42B2-849A-13B205909534}" type="presParOf" srcId="{3130D47E-4B4A-4E56-B46B-F706E7181BEF}" destId="{E012F4F1-74E2-47EF-8000-EF4FBD228091}" srcOrd="1" destOrd="0" presId="urn:microsoft.com/office/officeart/2005/8/layout/hierarchy2"/>
    <dgm:cxn modelId="{97F37E1E-7BF1-4ED7-8083-B2ED7AFBB73B}" type="presParOf" srcId="{E012F4F1-74E2-47EF-8000-EF4FBD228091}" destId="{D459D4CC-A922-4293-9BF2-68D93DC76C8B}" srcOrd="0" destOrd="0" presId="urn:microsoft.com/office/officeart/2005/8/layout/hierarchy2"/>
    <dgm:cxn modelId="{C6C55249-C3E8-43C2-B559-02F6A90BA7B5}" type="presParOf" srcId="{D459D4CC-A922-4293-9BF2-68D93DC76C8B}" destId="{115E5457-2FD7-459E-BCD3-FF0481E207C3}" srcOrd="0" destOrd="0" presId="urn:microsoft.com/office/officeart/2005/8/layout/hierarchy2"/>
    <dgm:cxn modelId="{C260392D-7A70-4FD2-9BDE-C2FE59572FA0}" type="presParOf" srcId="{E012F4F1-74E2-47EF-8000-EF4FBD228091}" destId="{35D40894-0801-4160-ADE7-7CFD525D156B}" srcOrd="1" destOrd="0" presId="urn:microsoft.com/office/officeart/2005/8/layout/hierarchy2"/>
    <dgm:cxn modelId="{9888F990-928F-40DE-B941-D146D00A4DE2}" type="presParOf" srcId="{35D40894-0801-4160-ADE7-7CFD525D156B}" destId="{CF6275D2-EAAD-4E0A-875C-12850FC419AC}" srcOrd="0" destOrd="0" presId="urn:microsoft.com/office/officeart/2005/8/layout/hierarchy2"/>
    <dgm:cxn modelId="{15787762-41BB-461C-9ACE-CD59B2B3517B}" type="presParOf" srcId="{35D40894-0801-4160-ADE7-7CFD525D156B}" destId="{3FA735A5-DBF8-4503-9AFA-C8805525B62A}" srcOrd="1" destOrd="0" presId="urn:microsoft.com/office/officeart/2005/8/layout/hierarchy2"/>
    <dgm:cxn modelId="{C10CA52F-1DD3-4FD3-920A-C4C798AFD9D9}" type="presParOf" srcId="{3FA735A5-DBF8-4503-9AFA-C8805525B62A}" destId="{B11A2DD6-AFBE-40EE-9F3B-A04DEEF8FDE9}" srcOrd="0" destOrd="0" presId="urn:microsoft.com/office/officeart/2005/8/layout/hierarchy2"/>
    <dgm:cxn modelId="{0B86CAC4-BB57-4BBA-9F2D-95FA3BAF7AD2}" type="presParOf" srcId="{B11A2DD6-AFBE-40EE-9F3B-A04DEEF8FDE9}" destId="{6E573199-9895-4A2E-8C46-C661501A79B5}" srcOrd="0" destOrd="0" presId="urn:microsoft.com/office/officeart/2005/8/layout/hierarchy2"/>
    <dgm:cxn modelId="{B78487CE-4206-40A4-BFAA-073E107A99F3}" type="presParOf" srcId="{3FA735A5-DBF8-4503-9AFA-C8805525B62A}" destId="{96B30521-2FC9-446A-921F-604BBF8CFB9D}" srcOrd="1" destOrd="0" presId="urn:microsoft.com/office/officeart/2005/8/layout/hierarchy2"/>
    <dgm:cxn modelId="{7BE79108-931E-4BF8-85C2-0DC04F73B75B}" type="presParOf" srcId="{96B30521-2FC9-446A-921F-604BBF8CFB9D}" destId="{650EDAD4-D0D3-425C-94C5-66C940A3D6A9}" srcOrd="0" destOrd="0" presId="urn:microsoft.com/office/officeart/2005/8/layout/hierarchy2"/>
    <dgm:cxn modelId="{8E4F7516-0D5F-4F1D-8498-989E220B7F2E}" type="presParOf" srcId="{96B30521-2FC9-446A-921F-604BBF8CFB9D}" destId="{64E45450-CF2E-4323-BC68-39933F707A55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99C168-7F65-4A3C-9BDF-0088B1CB5B27}" type="datetimeFigureOut">
              <a:rPr lang="ru-RU"/>
              <a:pPr>
                <a:defRPr/>
              </a:pPr>
              <a:t>07.11.2018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6D6E51-B5C5-42B5-BD62-897A3AE577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55CA4-8174-43AD-A029-B346BA0D23AB}" type="datetimeFigureOut">
              <a:rPr lang="ru-RU"/>
              <a:pPr>
                <a:defRPr/>
              </a:pPr>
              <a:t>07.11.2018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815BA0-CCA3-4DD7-8791-3028AFAD01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412E3D-CED2-47DA-9C1E-0683B09C44E0}" type="datetimeFigureOut">
              <a:rPr lang="ru-RU"/>
              <a:pPr>
                <a:defRPr/>
              </a:pPr>
              <a:t>07.11.2018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C17E1F-DB0F-4DA7-89E5-60B80705FF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5FD0DB-A664-4682-98E9-83D2D9905A11}" type="datetimeFigureOut">
              <a:rPr lang="ru-RU"/>
              <a:pPr>
                <a:defRPr/>
              </a:pPr>
              <a:t>07.11.2018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C48D52-F7C8-44DC-9135-593B789546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6901E7-D037-4325-8B51-C7021F7C1C5C}" type="datetimeFigureOut">
              <a:rPr lang="ru-RU"/>
              <a:pPr>
                <a:defRPr/>
              </a:pPr>
              <a:t>07.11.2018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DD2921-F26B-45F2-BEFF-AFB6BEF8BF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7F4B64-FC9F-4246-AABE-D4C69A91DA98}" type="datetimeFigureOut">
              <a:rPr lang="ru-RU"/>
              <a:pPr>
                <a:defRPr/>
              </a:pPr>
              <a:t>07.11.2018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609C47-9AC8-4520-A5FD-5693F3113F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1CB482-6258-4189-825F-18624F92442E}" type="datetimeFigureOut">
              <a:rPr lang="ru-RU"/>
              <a:pPr>
                <a:defRPr/>
              </a:pPr>
              <a:t>07.11.2018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59A515-9FD1-4A1D-8A14-6803508711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8D9CF-F498-44DA-B6B0-A92DD68FC2EE}" type="datetimeFigureOut">
              <a:rPr lang="ru-RU"/>
              <a:pPr>
                <a:defRPr/>
              </a:pPr>
              <a:t>07.11.2018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7BC7A-4AAF-46C5-A785-EBCF667A7F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A4EAA8-9E82-46AA-8621-723A567FEAD7}" type="datetimeFigureOut">
              <a:rPr lang="ru-RU"/>
              <a:pPr>
                <a:defRPr/>
              </a:pPr>
              <a:t>07.11.2018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3C2C9-5C66-415D-9EDA-D3B9A14DF2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4D7141-A91B-4021-A2F5-D3FC1D7D4D00}" type="datetimeFigureOut">
              <a:rPr lang="ru-RU"/>
              <a:pPr>
                <a:defRPr/>
              </a:pPr>
              <a:t>07.11.2018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A20683-CB3C-47D9-AE73-4B46D3BD09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B33AF4-722D-4169-A8B3-E1367858A77B}" type="datetimeFigureOut">
              <a:rPr lang="ru-RU"/>
              <a:pPr>
                <a:defRPr/>
              </a:pPr>
              <a:t>07.11.2018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02C1E0-7DE1-496B-B6AD-FDBABA820C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14802AE-158C-492A-AFB0-EF6CB96BD503}" type="datetimeFigureOut">
              <a:rPr lang="ru-RU"/>
              <a:pPr>
                <a:defRPr/>
              </a:pPr>
              <a:t>07.11.2018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E8D1714-AB40-4515-86DD-E4BC397373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../../../AppData/Local/Temp/&#1047;&#1072;&#1076;&#1072;&#1085;&#1080;&#1077;%20&#8470;%203%20&#1052;&#1086;&#1085;&#1086;&#1083;&#1086;&#1075;&#1080;&#1095;&#1077;&#1089;&#1082;&#1086;&#1077;%20&#1074;&#1099;&#1089;&#1082;&#1072;&#1079;&#1099;&#1074;&#1072;&#1085;&#1080;&#1077;.pptx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../../../AppData/Local/Temp/&#1052;&#1086;&#1085;&#1086;&#1083;&#1086;&#1075;_&#1055;&#1072;&#1074;&#1077;&#1083;.mp3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../../../AppData/Local/Temp/&#1047;&#1072;&#1076;&#1072;&#1085;&#1080;&#1077;%20&#8470;%204%20&#1044;&#1080;&#1072;&#1083;&#1086;&#1075;.ppt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../../../AppData/Local/Temp/&#1044;&#1080;&#1072;&#1083;&#1086;&#1075;_&#1055;&#1072;&#1074;&#1077;&#1083;.mp3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../../../AppData/Local/Temp/&#1047;&#1072;&#1076;&#1072;&#1085;&#1080;&#1077;%20&#8470;%201&#1042;&#1099;&#1088;&#1072;&#1079;&#1080;&#1090;&#1077;&#1083;&#1100;&#1085;&#1086;&#1077;%20&#1095;&#1090;&#1077;&#1085;&#1080;&#1077;.pptx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../../../AppData/Local/Temp/&#1063;&#1090;&#1077;&#1085;&#1080;&#1077;_&#1055;&#1072;&#1074;&#1077;&#1083;.m4a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../../../AppData/Local/Temp/&#1047;&#1072;&#1076;&#1072;&#1085;&#1080;&#1077;%20&#8470;%202%20&#1055;&#1077;&#1088;&#1077;&#1089;&#1082;&#1072;&#1079;.pptx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ctrTitle"/>
          </p:nvPr>
        </p:nvSpPr>
        <p:spPr>
          <a:xfrm>
            <a:off x="706438" y="1052513"/>
            <a:ext cx="7886700" cy="3325812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altLang="ru-RU" sz="6600" b="1" dirty="0" smtClean="0">
                <a:solidFill>
                  <a:srgbClr val="A80000"/>
                </a:solidFill>
                <a:latin typeface="Constantia" pitchFamily="18" charset="0"/>
              </a:rPr>
              <a:t>УСТНОЕ СОБЕСЕДОВАНИЕ</a:t>
            </a:r>
            <a:br>
              <a:rPr lang="ru-RU" altLang="ru-RU" sz="6600" b="1" dirty="0" smtClean="0">
                <a:solidFill>
                  <a:srgbClr val="A80000"/>
                </a:solidFill>
                <a:latin typeface="Constantia" pitchFamily="18" charset="0"/>
              </a:rPr>
            </a:br>
            <a:r>
              <a:rPr lang="ru-RU" altLang="ru-RU" sz="6600" b="1" dirty="0" smtClean="0">
                <a:solidFill>
                  <a:srgbClr val="A80000"/>
                </a:solidFill>
                <a:latin typeface="Constantia" pitchFamily="18" charset="0"/>
              </a:rPr>
              <a:t>ПО РУССКОМУ ЯЗЫКУ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813" y="4724400"/>
            <a:ext cx="7740650" cy="1077913"/>
          </a:xfrm>
        </p:spPr>
        <p:txBody>
          <a:bodyPr rtlCol="0">
            <a:noAutofit/>
          </a:bodyPr>
          <a:lstStyle/>
          <a:p>
            <a:pPr algn="r" fontAlgn="auto">
              <a:spcAft>
                <a:spcPts val="0"/>
              </a:spcAft>
              <a:buFont typeface="Wingdings 3" charset="2"/>
              <a:buNone/>
              <a:defRPr/>
            </a:pPr>
            <a:r>
              <a:rPr lang="ru-RU" sz="3000" b="1" i="1" dirty="0">
                <a:solidFill>
                  <a:srgbClr val="002060"/>
                </a:solidFill>
                <a:latin typeface="Constantia" pitchFamily="18" charset="0"/>
              </a:rPr>
              <a:t>Допуск к основному государственному</a:t>
            </a:r>
            <a:r>
              <a:rPr lang="en-US" b="1" i="1" dirty="0">
                <a:solidFill>
                  <a:srgbClr val="002060"/>
                </a:solidFill>
                <a:latin typeface="Constantia" pitchFamily="18" charset="0"/>
                <a:cs typeface="+mn-ea"/>
              </a:rPr>
              <a:t/>
            </a:r>
            <a:br>
              <a:rPr lang="en-US" b="1" i="1" dirty="0">
                <a:solidFill>
                  <a:srgbClr val="002060"/>
                </a:solidFill>
                <a:latin typeface="Constantia" pitchFamily="18" charset="0"/>
                <a:cs typeface="+mn-ea"/>
              </a:rPr>
            </a:br>
            <a:r>
              <a:rPr lang="ru-RU" sz="3000" b="1" i="1" dirty="0">
                <a:solidFill>
                  <a:srgbClr val="002060"/>
                </a:solidFill>
                <a:latin typeface="Constantia" pitchFamily="18" charset="0"/>
              </a:rPr>
              <a:t>экзамену</a:t>
            </a:r>
            <a:r>
              <a:rPr lang="ru-RU" sz="3000" b="1" i="1" dirty="0">
                <a:solidFill>
                  <a:srgbClr val="002060"/>
                </a:solidFill>
                <a:latin typeface="Constantia" pitchFamily="18" charset="0"/>
                <a:cs typeface="+mn-ea"/>
              </a:rPr>
              <a:t> </a:t>
            </a:r>
            <a:r>
              <a:rPr lang="ru-RU" sz="3000" b="1" i="1" dirty="0">
                <a:solidFill>
                  <a:srgbClr val="002060"/>
                </a:solidFill>
                <a:latin typeface="Constantia" pitchFamily="18" charset="0"/>
              </a:rPr>
              <a:t>в 2018 году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188" y="0"/>
            <a:ext cx="7886700" cy="50482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900" b="1" i="1" dirty="0">
                <a:solidFill>
                  <a:srgbClr val="A80000"/>
                </a:solidFill>
                <a:latin typeface="Constantia" pitchFamily="18" charset="0"/>
              </a:rPr>
              <a:t>Оценка </a:t>
            </a:r>
            <a:r>
              <a:rPr lang="ru-RU" sz="2900" b="1" i="1" dirty="0" smtClean="0">
                <a:solidFill>
                  <a:srgbClr val="A80000"/>
                </a:solidFill>
                <a:latin typeface="Constantia" pitchFamily="18" charset="0"/>
              </a:rPr>
              <a:t>выполнения задания </a:t>
            </a:r>
            <a:r>
              <a:rPr lang="ru-RU" sz="2900" b="1" i="1" dirty="0">
                <a:solidFill>
                  <a:srgbClr val="A80000"/>
                </a:solidFill>
                <a:latin typeface="Constantia" pitchFamily="18" charset="0"/>
              </a:rPr>
              <a:t>2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79388" y="549275"/>
          <a:ext cx="8785225" cy="5848350"/>
        </p:xfrm>
        <a:graphic>
          <a:graphicData uri="http://schemas.openxmlformats.org/drawingml/2006/table">
            <a:tbl>
              <a:tblPr firstRow="1" bandCol="1">
                <a:tableStyleId>{5C22544A-7EE6-4342-B048-85BDC9FD1C3A}</a:tableStyleId>
              </a:tblPr>
              <a:tblGrid>
                <a:gridCol w="7508527">
                  <a:extLst>
                    <a:ext uri="{9D8B030D-6E8A-4147-A177-3AD203B41FA5}"/>
                  </a:extLst>
                </a:gridCol>
                <a:gridCol w="1276449">
                  <a:extLst>
                    <a:ext uri="{9D8B030D-6E8A-4147-A177-3AD203B41FA5}"/>
                  </a:extLst>
                </a:gridCol>
              </a:tblGrid>
              <a:tr h="6480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kern="1200" dirty="0">
                          <a:solidFill>
                            <a:srgbClr val="002060"/>
                          </a:solidFill>
                          <a:effectLst/>
                          <a:latin typeface="Constantia" pitchFamily="18" charset="0"/>
                          <a:ea typeface="+mn-ea"/>
                          <a:cs typeface="+mn-cs"/>
                        </a:rPr>
                        <a:t>Критерии оценивания пересказа текста </a:t>
                      </a:r>
                      <a:r>
                        <a:rPr lang="en-US" sz="2000" b="1" kern="1200" dirty="0">
                          <a:solidFill>
                            <a:srgbClr val="002060"/>
                          </a:solidFill>
                          <a:effectLst/>
                          <a:latin typeface="Constantia" pitchFamily="18" charset="0"/>
                          <a:ea typeface="+mn-ea"/>
                          <a:cs typeface="+mn-cs"/>
                        </a:rPr>
                        <a:t/>
                      </a:r>
                      <a:br>
                        <a:rPr lang="en-US" sz="2000" b="1" kern="1200" dirty="0">
                          <a:solidFill>
                            <a:srgbClr val="002060"/>
                          </a:solidFill>
                          <a:effectLst/>
                          <a:latin typeface="Constantia" pitchFamily="18" charset="0"/>
                          <a:ea typeface="+mn-ea"/>
                          <a:cs typeface="+mn-cs"/>
                        </a:rPr>
                      </a:br>
                      <a:r>
                        <a:rPr lang="ru-RU" sz="2000" b="1" kern="1200" dirty="0">
                          <a:solidFill>
                            <a:srgbClr val="002060"/>
                          </a:solidFill>
                          <a:effectLst/>
                          <a:latin typeface="Constantia" pitchFamily="18" charset="0"/>
                          <a:ea typeface="+mn-ea"/>
                          <a:cs typeface="+mn-cs"/>
                        </a:rPr>
                        <a:t>с включением приведённого высказывания</a:t>
                      </a: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F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kern="1200" dirty="0">
                          <a:solidFill>
                            <a:srgbClr val="002060"/>
                          </a:solidFill>
                          <a:effectLst/>
                          <a:latin typeface="Constantia" pitchFamily="18" charset="0"/>
                          <a:ea typeface="+mn-ea"/>
                          <a:cs typeface="+mn-cs"/>
                        </a:rPr>
                        <a:t>Баллы</a:t>
                      </a: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FA"/>
                    </a:solidFill>
                  </a:tcPr>
                </a:tc>
                <a:extLst>
                  <a:ext uri="{0D108BD9-81ED-4DB2-BD59-A6C34878D82A}"/>
                </a:extLst>
              </a:tr>
              <a:tr h="360040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A80000"/>
                          </a:solidFill>
                          <a:effectLst/>
                          <a:latin typeface="Constantia" pitchFamily="18" charset="0"/>
                        </a:rPr>
                        <a:t>Критерий </a:t>
                      </a:r>
                      <a:r>
                        <a:rPr lang="ru-RU" sz="1600" b="1" dirty="0" smtClean="0">
                          <a:solidFill>
                            <a:srgbClr val="A80000"/>
                          </a:solidFill>
                          <a:effectLst/>
                          <a:latin typeface="Constantia" pitchFamily="18" charset="0"/>
                        </a:rPr>
                        <a:t>П1</a:t>
                      </a:r>
                      <a:r>
                        <a:rPr lang="ru-RU" sz="1600" b="1" dirty="0">
                          <a:solidFill>
                            <a:srgbClr val="A80000"/>
                          </a:solidFill>
                          <a:effectLst/>
                          <a:latin typeface="Constantia" pitchFamily="18" charset="0"/>
                        </a:rPr>
                        <a:t>. Сохранение при пересказе </a:t>
                      </a:r>
                      <a:r>
                        <a:rPr lang="ru-RU" sz="1600" b="1" dirty="0" err="1">
                          <a:solidFill>
                            <a:srgbClr val="A80000"/>
                          </a:solidFill>
                          <a:effectLst/>
                          <a:latin typeface="Constantia" pitchFamily="18" charset="0"/>
                        </a:rPr>
                        <a:t>микротем</a:t>
                      </a:r>
                      <a:r>
                        <a:rPr lang="ru-RU" sz="1600" b="1" dirty="0">
                          <a:solidFill>
                            <a:srgbClr val="A80000"/>
                          </a:solidFill>
                          <a:effectLst/>
                          <a:latin typeface="Constantia" pitchFamily="18" charset="0"/>
                        </a:rPr>
                        <a:t> текста</a:t>
                      </a: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3600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onstantia" pitchFamily="18" charset="0"/>
                        </a:rPr>
                        <a:t>Все основные </a:t>
                      </a:r>
                      <a:r>
                        <a:rPr lang="ru-RU" sz="1600" b="1" dirty="0" err="1">
                          <a:effectLst/>
                          <a:latin typeface="Constantia" pitchFamily="18" charset="0"/>
                        </a:rPr>
                        <a:t>микротемы</a:t>
                      </a:r>
                      <a:r>
                        <a:rPr lang="ru-RU" sz="1600" b="1" dirty="0">
                          <a:effectLst/>
                          <a:latin typeface="Constantia" pitchFamily="18" charset="0"/>
                        </a:rPr>
                        <a:t> исходного текста учащийся сохранил</a:t>
                      </a: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onstantia" pitchFamily="18" charset="0"/>
                        </a:rPr>
                        <a:t>1</a:t>
                      </a: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/>
                </a:extLst>
              </a:tr>
              <a:tr h="3600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onstantia" pitchFamily="18" charset="0"/>
                        </a:rPr>
                        <a:t>Учащийся упустил или добавил одну или более </a:t>
                      </a:r>
                      <a:r>
                        <a:rPr lang="ru-RU" sz="1600" b="1" dirty="0" err="1">
                          <a:effectLst/>
                          <a:latin typeface="Constantia" pitchFamily="18" charset="0"/>
                        </a:rPr>
                        <a:t>микротем</a:t>
                      </a: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onstantia" pitchFamily="18" charset="0"/>
                        </a:rPr>
                        <a:t>0</a:t>
                      </a: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/>
                </a:extLst>
              </a:tr>
              <a:tr h="360040">
                <a:tc gridSpan="2">
                  <a:txBody>
                    <a:bodyPr/>
                    <a:lstStyle/>
                    <a:p>
                      <a:pPr algn="ctr"/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Constantia" pitchFamily="18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b="1" kern="1200" dirty="0" smtClean="0">
                          <a:solidFill>
                            <a:srgbClr val="A80000"/>
                          </a:solidFill>
                          <a:effectLst/>
                          <a:latin typeface="Constantia" pitchFamily="18" charset="0"/>
                          <a:ea typeface="+mn-ea"/>
                          <a:cs typeface="+mn-cs"/>
                        </a:rPr>
                        <a:t>Критерий П2. Соблюдение </a:t>
                      </a:r>
                      <a:r>
                        <a:rPr lang="ru-RU" sz="1600" b="1" kern="1200" dirty="0" err="1" smtClean="0">
                          <a:solidFill>
                            <a:srgbClr val="A80000"/>
                          </a:solidFill>
                          <a:effectLst/>
                          <a:latin typeface="Constantia" pitchFamily="18" charset="0"/>
                          <a:ea typeface="+mn-ea"/>
                          <a:cs typeface="+mn-cs"/>
                        </a:rPr>
                        <a:t>фактологической</a:t>
                      </a:r>
                      <a:r>
                        <a:rPr lang="ru-RU" sz="1600" b="1" kern="1200" dirty="0" smtClean="0">
                          <a:solidFill>
                            <a:srgbClr val="A80000"/>
                          </a:solidFill>
                          <a:effectLst/>
                          <a:latin typeface="Constantia" pitchFamily="18" charset="0"/>
                          <a:ea typeface="+mn-ea"/>
                          <a:cs typeface="+mn-cs"/>
                        </a:rPr>
                        <a:t> точности при пересказе</a:t>
                      </a:r>
                      <a:endParaRPr lang="ru-RU" sz="1600" b="1" kern="1200" dirty="0">
                        <a:solidFill>
                          <a:srgbClr val="A80000"/>
                        </a:solidFill>
                        <a:effectLst/>
                        <a:latin typeface="Constantia" pitchFamily="18" charset="0"/>
                        <a:ea typeface="+mn-ea"/>
                        <a:cs typeface="+mn-cs"/>
                      </a:endParaRPr>
                    </a:p>
                  </a:txBody>
                  <a:tcPr marL="68576" marR="685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76" marR="68576"/>
                </a:tc>
              </a:tr>
              <a:tr h="360040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effectLst/>
                          <a:latin typeface="Constantia" pitchFamily="18" charset="0"/>
                          <a:ea typeface="+mn-ea"/>
                          <a:cs typeface="+mn-cs"/>
                        </a:rPr>
                        <a:t>Фактических ошибок, связанных с пониманием текста нет</a:t>
                      </a:r>
                      <a:endParaRPr lang="ru-RU" sz="1600" b="1" kern="1200" dirty="0">
                        <a:solidFill>
                          <a:schemeClr val="dk1"/>
                        </a:solidFill>
                        <a:effectLst/>
                        <a:latin typeface="Constantia" pitchFamily="18" charset="0"/>
                        <a:ea typeface="+mn-ea"/>
                        <a:cs typeface="+mn-cs"/>
                      </a:endParaRPr>
                    </a:p>
                  </a:txBody>
                  <a:tcPr marL="68576" marR="685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effectLst/>
                          <a:latin typeface="Constantia" pitchFamily="18" charset="0"/>
                          <a:ea typeface="+mn-ea"/>
                          <a:cs typeface="+mn-cs"/>
                        </a:rPr>
                        <a:t>1</a:t>
                      </a:r>
                      <a:endParaRPr lang="ru-RU" sz="1600" b="1" kern="1200" dirty="0">
                        <a:solidFill>
                          <a:schemeClr val="dk1"/>
                        </a:solidFill>
                        <a:effectLst/>
                        <a:latin typeface="Constantia" pitchFamily="18" charset="0"/>
                        <a:ea typeface="+mn-ea"/>
                        <a:cs typeface="+mn-cs"/>
                      </a:endParaRPr>
                    </a:p>
                  </a:txBody>
                  <a:tcPr marL="68576" marR="685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effectLst/>
                          <a:latin typeface="Constantia" pitchFamily="18" charset="0"/>
                          <a:ea typeface="+mn-ea"/>
                          <a:cs typeface="+mn-cs"/>
                        </a:rPr>
                        <a:t>Допущены фактические ошибки (одна и более)</a:t>
                      </a:r>
                      <a:endParaRPr lang="ru-RU" sz="1600" b="1" kern="1200" dirty="0">
                        <a:solidFill>
                          <a:schemeClr val="dk1"/>
                        </a:solidFill>
                        <a:effectLst/>
                        <a:latin typeface="Constantia" pitchFamily="18" charset="0"/>
                        <a:ea typeface="+mn-ea"/>
                        <a:cs typeface="+mn-cs"/>
                      </a:endParaRPr>
                    </a:p>
                  </a:txBody>
                  <a:tcPr marL="68576" marR="685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effectLst/>
                          <a:latin typeface="Constantia" pitchFamily="18" charset="0"/>
                          <a:ea typeface="+mn-ea"/>
                          <a:cs typeface="+mn-cs"/>
                        </a:rPr>
                        <a:t>0</a:t>
                      </a:r>
                      <a:endParaRPr lang="ru-RU" sz="1600" b="1" kern="1200" dirty="0">
                        <a:solidFill>
                          <a:schemeClr val="dk1"/>
                        </a:solidFill>
                        <a:effectLst/>
                        <a:latin typeface="Constantia" pitchFamily="18" charset="0"/>
                        <a:ea typeface="+mn-ea"/>
                        <a:cs typeface="+mn-cs"/>
                      </a:endParaRPr>
                    </a:p>
                  </a:txBody>
                  <a:tcPr marL="68576" marR="685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40">
                <a:tc gridSpan="2"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600" b="1" kern="1200" dirty="0">
                          <a:solidFill>
                            <a:srgbClr val="A80000"/>
                          </a:solidFill>
                          <a:effectLst/>
                          <a:latin typeface="Constantia" pitchFamily="18" charset="0"/>
                          <a:ea typeface="+mn-ea"/>
                          <a:cs typeface="+mn-cs"/>
                        </a:rPr>
                        <a:t>Критерий </a:t>
                      </a:r>
                      <a:r>
                        <a:rPr lang="ru-RU" sz="1600" b="1" kern="1200" dirty="0" smtClean="0">
                          <a:solidFill>
                            <a:srgbClr val="A80000"/>
                          </a:solidFill>
                          <a:effectLst/>
                          <a:latin typeface="Constantia" pitchFamily="18" charset="0"/>
                          <a:ea typeface="+mn-ea"/>
                          <a:cs typeface="+mn-cs"/>
                        </a:rPr>
                        <a:t>П3. </a:t>
                      </a:r>
                      <a:r>
                        <a:rPr lang="ru-RU" sz="1600" b="1" kern="1200" dirty="0">
                          <a:solidFill>
                            <a:srgbClr val="A80000"/>
                          </a:solidFill>
                          <a:effectLst/>
                          <a:latin typeface="Constantia" pitchFamily="18" charset="0"/>
                          <a:ea typeface="+mn-ea"/>
                          <a:cs typeface="+mn-cs"/>
                        </a:rPr>
                        <a:t>Работа с высказыванием</a:t>
                      </a: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600" b="1" kern="1200" dirty="0">
                          <a:solidFill>
                            <a:schemeClr val="dk1"/>
                          </a:solidFill>
                          <a:effectLst/>
                          <a:latin typeface="Constantia" pitchFamily="18" charset="0"/>
                          <a:ea typeface="+mn-ea"/>
                          <a:cs typeface="+mn-cs"/>
                        </a:rPr>
                        <a:t>Высказывание учащийся включил в текст во время пересказа уместно, логично</a:t>
                      </a: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kern="1200" dirty="0">
                          <a:solidFill>
                            <a:schemeClr val="dk1"/>
                          </a:solidFill>
                          <a:effectLst/>
                          <a:latin typeface="Constantia" pitchFamily="18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effectLst/>
                          <a:latin typeface="Constantia" pitchFamily="18" charset="0"/>
                          <a:ea typeface="+mn-ea"/>
                          <a:cs typeface="+mn-cs"/>
                        </a:rPr>
                        <a:t>Высказывание включил в текст при пересказе неуместно и нелогично, ИЛИ</a:t>
                      </a:r>
                      <a:r>
                        <a:rPr lang="ru-RU" sz="1600" b="1" kern="1200" dirty="0">
                          <a:solidFill>
                            <a:schemeClr val="dk1"/>
                          </a:solidFill>
                          <a:effectLst/>
                          <a:latin typeface="Constantia" pitchFamily="18" charset="0"/>
                          <a:ea typeface="+mn-ea"/>
                          <a:cs typeface="+mn-cs"/>
                        </a:rPr>
                        <a:t> высказывание не включил в текст при пересказе</a:t>
                      </a: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kern="1200" dirty="0">
                          <a:solidFill>
                            <a:schemeClr val="dk1"/>
                          </a:solidFill>
                          <a:effectLst/>
                          <a:latin typeface="Constantia" pitchFamily="18" charset="0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8424">
                <a:tc gridSpan="2"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Constantia" pitchFamily="18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b="1" kern="1200" dirty="0" smtClean="0">
                          <a:solidFill>
                            <a:srgbClr val="A80000"/>
                          </a:solidFill>
                          <a:effectLst/>
                          <a:latin typeface="Constantia" pitchFamily="18" charset="0"/>
                          <a:ea typeface="+mn-ea"/>
                          <a:cs typeface="+mn-cs"/>
                        </a:rPr>
                        <a:t>Критерий П4. Способы цитирования</a:t>
                      </a:r>
                      <a:endParaRPr lang="ru-RU" sz="1600" b="1" kern="1200" dirty="0">
                        <a:solidFill>
                          <a:srgbClr val="A80000"/>
                        </a:solidFill>
                        <a:effectLst/>
                        <a:latin typeface="Constantia" pitchFamily="18" charset="0"/>
                        <a:ea typeface="+mn-ea"/>
                        <a:cs typeface="+mn-cs"/>
                      </a:endParaRPr>
                    </a:p>
                  </a:txBody>
                  <a:tcPr marL="68580" marR="68580" marT="45716" marB="4571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3200" dirty="0"/>
                    </a:p>
                  </a:txBody>
                  <a:tcPr marL="68580" marR="68580" marT="45716" marB="45716"/>
                </a:tc>
              </a:tr>
              <a:tr h="373368">
                <a:tc>
                  <a:txBody>
                    <a:bodyPr/>
                    <a:lstStyle/>
                    <a:p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effectLst/>
                          <a:latin typeface="Constantia" pitchFamily="18" charset="0"/>
                          <a:ea typeface="+mn-ea"/>
                          <a:cs typeface="+mn-cs"/>
                        </a:rPr>
                        <a:t>Ошибок нет</a:t>
                      </a:r>
                      <a:endParaRPr lang="ru-RU" sz="1600" b="1" kern="1200" dirty="0">
                        <a:solidFill>
                          <a:schemeClr val="dk1"/>
                        </a:solidFill>
                        <a:effectLst/>
                        <a:latin typeface="Constantia" pitchFamily="18" charset="0"/>
                        <a:ea typeface="+mn-ea"/>
                        <a:cs typeface="+mn-cs"/>
                      </a:endParaRPr>
                    </a:p>
                  </a:txBody>
                  <a:tcPr marL="68580" marR="68580" marT="45716" marB="4571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effectLst/>
                          <a:latin typeface="Constantia" pitchFamily="18" charset="0"/>
                          <a:ea typeface="+mn-ea"/>
                          <a:cs typeface="+mn-cs"/>
                        </a:rPr>
                        <a:t>1</a:t>
                      </a:r>
                      <a:endParaRPr lang="ru-RU" sz="1600" b="1" kern="1200" dirty="0">
                        <a:solidFill>
                          <a:schemeClr val="dk1"/>
                        </a:solidFill>
                        <a:effectLst/>
                        <a:latin typeface="Constantia" pitchFamily="18" charset="0"/>
                        <a:ea typeface="+mn-ea"/>
                        <a:cs typeface="+mn-cs"/>
                      </a:endParaRPr>
                    </a:p>
                  </a:txBody>
                  <a:tcPr marL="68580" marR="68580" marT="45716" marB="4571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40">
                <a:tc>
                  <a:txBody>
                    <a:bodyPr/>
                    <a:lstStyle/>
                    <a:p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effectLst/>
                          <a:latin typeface="Constantia" pitchFamily="18" charset="0"/>
                          <a:ea typeface="+mn-ea"/>
                          <a:cs typeface="+mn-cs"/>
                        </a:rPr>
                        <a:t>Допущены ошибки при цитировании (одна и более)</a:t>
                      </a:r>
                    </a:p>
                    <a:p>
                      <a:endParaRPr lang="ru-RU" sz="1600" b="1" kern="1200" dirty="0" smtClean="0">
                        <a:solidFill>
                          <a:schemeClr val="dk1"/>
                        </a:solidFill>
                        <a:effectLst/>
                        <a:latin typeface="Constantia" pitchFamily="18" charset="0"/>
                        <a:ea typeface="+mn-ea"/>
                        <a:cs typeface="+mn-cs"/>
                      </a:endParaRPr>
                    </a:p>
                    <a:p>
                      <a:r>
                        <a:rPr lang="ru-RU" sz="2000" b="1" kern="1200" dirty="0" smtClean="0">
                          <a:solidFill>
                            <a:srgbClr val="A80000"/>
                          </a:solidFill>
                          <a:effectLst/>
                          <a:latin typeface="Constantia" pitchFamily="18" charset="0"/>
                          <a:ea typeface="+mn-ea"/>
                          <a:cs typeface="+mn-cs"/>
                        </a:rPr>
                        <a:t>Максимальное количество баллов- 4</a:t>
                      </a:r>
                      <a:endParaRPr lang="ru-RU" sz="2000" b="1" kern="1200" dirty="0">
                        <a:solidFill>
                          <a:srgbClr val="A80000"/>
                        </a:solidFill>
                        <a:effectLst/>
                        <a:latin typeface="Constantia" pitchFamily="18" charset="0"/>
                        <a:ea typeface="+mn-ea"/>
                        <a:cs typeface="+mn-cs"/>
                      </a:endParaRPr>
                    </a:p>
                  </a:txBody>
                  <a:tcPr marL="68580" marR="68580" marT="45716" marB="4571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effectLst/>
                          <a:latin typeface="Constantia" pitchFamily="18" charset="0"/>
                          <a:ea typeface="+mn-ea"/>
                          <a:cs typeface="+mn-cs"/>
                        </a:rPr>
                        <a:t>0</a:t>
                      </a:r>
                      <a:endParaRPr lang="ru-RU" sz="1600" b="1" kern="1200" dirty="0">
                        <a:solidFill>
                          <a:schemeClr val="dk1"/>
                        </a:solidFill>
                        <a:effectLst/>
                        <a:latin typeface="Constantia" pitchFamily="18" charset="0"/>
                        <a:ea typeface="+mn-ea"/>
                        <a:cs typeface="+mn-cs"/>
                      </a:endParaRPr>
                    </a:p>
                  </a:txBody>
                  <a:tcPr marL="68580" marR="68580" marT="45716" marB="4571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650" y="115888"/>
            <a:ext cx="7612063" cy="658812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600" b="1" i="1" dirty="0" smtClean="0">
                <a:solidFill>
                  <a:srgbClr val="A80000"/>
                </a:solidFill>
                <a:latin typeface="Constantia" pitchFamily="18" charset="0"/>
              </a:rPr>
              <a:t>Критерии оценивания правильности речи за </a:t>
            </a:r>
            <a:r>
              <a:rPr lang="en-US" sz="2600" b="1" i="1" dirty="0">
                <a:solidFill>
                  <a:srgbClr val="A80000"/>
                </a:solidFill>
                <a:latin typeface="Constantia" pitchFamily="18" charset="0"/>
              </a:rPr>
              <a:t/>
            </a:r>
            <a:br>
              <a:rPr lang="en-US" sz="2600" b="1" i="1" dirty="0">
                <a:solidFill>
                  <a:srgbClr val="A80000"/>
                </a:solidFill>
                <a:latin typeface="Constantia" pitchFamily="18" charset="0"/>
              </a:rPr>
            </a:br>
            <a:r>
              <a:rPr lang="ru-RU" sz="2600" b="1" i="1" dirty="0" smtClean="0">
                <a:solidFill>
                  <a:srgbClr val="A80000"/>
                </a:solidFill>
                <a:latin typeface="Constantia" pitchFamily="18" charset="0"/>
              </a:rPr>
              <a:t>выполнение </a:t>
            </a:r>
            <a:r>
              <a:rPr lang="ru-RU" sz="2600" b="1" i="1" dirty="0">
                <a:solidFill>
                  <a:srgbClr val="A80000"/>
                </a:solidFill>
                <a:latin typeface="Constantia" pitchFamily="18" charset="0"/>
              </a:rPr>
              <a:t>заданий 1 и 2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79388" y="836613"/>
          <a:ext cx="8707437" cy="5411787"/>
        </p:xfrm>
        <a:graphic>
          <a:graphicData uri="http://schemas.openxmlformats.org/drawingml/2006/table">
            <a:tbl>
              <a:tblPr firstRow="1" bandCol="1">
                <a:tableStyleId>{5C22544A-7EE6-4342-B048-85BDC9FD1C3A}</a:tableStyleId>
              </a:tblPr>
              <a:tblGrid>
                <a:gridCol w="622385"/>
                <a:gridCol w="7298495">
                  <a:extLst>
                    <a:ext uri="{9D8B030D-6E8A-4147-A177-3AD203B41FA5}"/>
                  </a:extLst>
                </a:gridCol>
                <a:gridCol w="786781">
                  <a:extLst>
                    <a:ext uri="{9D8B030D-6E8A-4147-A177-3AD203B41FA5}"/>
                  </a:extLst>
                </a:gridCol>
              </a:tblGrid>
              <a:tr h="6480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rgbClr val="A8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F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2060"/>
                          </a:solidFill>
                          <a:effectLst/>
                          <a:latin typeface="Constantia" pitchFamily="18" charset="0"/>
                        </a:rPr>
                        <a:t>Критерии оценивания правильности речи </a:t>
                      </a:r>
                      <a:r>
                        <a:rPr lang="en-US" sz="1800" dirty="0">
                          <a:solidFill>
                            <a:srgbClr val="002060"/>
                          </a:solidFill>
                          <a:effectLst/>
                          <a:latin typeface="Constantia" pitchFamily="18" charset="0"/>
                        </a:rPr>
                        <a:t/>
                      </a:r>
                      <a:br>
                        <a:rPr lang="en-US" sz="1800" dirty="0">
                          <a:solidFill>
                            <a:srgbClr val="002060"/>
                          </a:solidFill>
                          <a:effectLst/>
                          <a:latin typeface="Constantia" pitchFamily="18" charset="0"/>
                        </a:rPr>
                      </a:br>
                      <a:r>
                        <a:rPr lang="ru-RU" sz="1800" dirty="0">
                          <a:solidFill>
                            <a:srgbClr val="002060"/>
                          </a:solidFill>
                          <a:effectLst/>
                          <a:latin typeface="Constantia" pitchFamily="18" charset="0"/>
                        </a:rPr>
                        <a:t>в заданиях 1 и 2</a:t>
                      </a: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F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  <a:latin typeface="Constantia" pitchFamily="18" charset="0"/>
                        </a:rPr>
                        <a:t>Баллы</a:t>
                      </a: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FA"/>
                    </a:solidFill>
                  </a:tcPr>
                </a:tc>
                <a:extLst>
                  <a:ext uri="{0D108BD9-81ED-4DB2-BD59-A6C34878D82A}"/>
                </a:extLst>
              </a:tr>
              <a:tr h="792088">
                <a:tc>
                  <a:txBody>
                    <a:bodyPr/>
                    <a:lstStyle/>
                    <a:p>
                      <a:r>
                        <a:rPr lang="ru-RU" sz="1600" b="1" u="none" dirty="0" smtClean="0">
                          <a:latin typeface="Constantia" pitchFamily="18" charset="0"/>
                        </a:rPr>
                        <a:t>Г</a:t>
                      </a:r>
                      <a:endParaRPr lang="ru-RU" sz="1600" b="1" u="none" dirty="0">
                        <a:latin typeface="Constantia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0" u="sng" dirty="0" smtClean="0">
                          <a:solidFill>
                            <a:srgbClr val="A80000"/>
                          </a:solidFill>
                          <a:latin typeface="Constantia" pitchFamily="18" charset="0"/>
                        </a:rPr>
                        <a:t>Соблюдение грамматических норм</a:t>
                      </a:r>
                    </a:p>
                    <a:p>
                      <a:r>
                        <a:rPr lang="ru-RU" sz="1600" b="1" u="none" dirty="0" smtClean="0">
                          <a:latin typeface="Constantia" pitchFamily="18" charset="0"/>
                        </a:rPr>
                        <a:t>-грамматических ошибок нет                                    </a:t>
                      </a:r>
                    </a:p>
                    <a:p>
                      <a:r>
                        <a:rPr lang="ru-RU" sz="1600" b="1" u="none" dirty="0" smtClean="0">
                          <a:latin typeface="Constantia" pitchFamily="18" charset="0"/>
                        </a:rPr>
                        <a:t>-допущены грамматические ошибки (1 и более)</a:t>
                      </a:r>
                      <a:br>
                        <a:rPr lang="ru-RU" sz="1600" b="1" u="none" dirty="0" smtClean="0">
                          <a:latin typeface="Constantia" pitchFamily="18" charset="0"/>
                        </a:rPr>
                      </a:br>
                      <a:r>
                        <a:rPr lang="ru-RU" sz="1600" b="1" u="none" dirty="0" smtClean="0">
                          <a:latin typeface="Constantia" pitchFamily="18" charset="0"/>
                        </a:rPr>
                        <a:t> </a:t>
                      </a:r>
                      <a:endParaRPr lang="ru-RU" sz="1600" b="1" u="none" dirty="0">
                        <a:latin typeface="Constantia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spcAft>
                          <a:spcPts val="0"/>
                        </a:spcAft>
                        <a:buNone/>
                      </a:pPr>
                      <a:endParaRPr lang="ru-RU" sz="1600" b="1" dirty="0" smtClean="0">
                        <a:effectLst/>
                        <a:latin typeface="Constantia" pitchFamily="18" charset="0"/>
                      </a:endParaRPr>
                    </a:p>
                    <a:p>
                      <a:pPr lvl="0" algn="ctr">
                        <a:spcAft>
                          <a:spcPts val="0"/>
                        </a:spcAft>
                        <a:buNone/>
                      </a:pPr>
                      <a:r>
                        <a:rPr lang="ru-RU" sz="1600" b="1" dirty="0" smtClean="0">
                          <a:effectLst/>
                          <a:latin typeface="Constantia" pitchFamily="18" charset="0"/>
                        </a:rPr>
                        <a:t>1</a:t>
                      </a:r>
                    </a:p>
                    <a:p>
                      <a:pPr lvl="0" algn="ctr">
                        <a:spcAft>
                          <a:spcPts val="0"/>
                        </a:spcAft>
                        <a:buNone/>
                      </a:pPr>
                      <a:r>
                        <a:rPr lang="ru-RU" sz="1600" b="1" dirty="0" smtClean="0">
                          <a:effectLst/>
                          <a:latin typeface="Constantia" pitchFamily="18" charset="0"/>
                        </a:rPr>
                        <a:t>0</a:t>
                      </a:r>
                      <a:endParaRPr lang="ru-RU" sz="1600" b="1" dirty="0">
                        <a:effectLst/>
                        <a:latin typeface="Constantia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/>
                </a:extLst>
              </a:tr>
              <a:tr h="1008112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600" b="1" u="none" kern="1200" dirty="0" smtClean="0">
                          <a:solidFill>
                            <a:schemeClr val="dk1"/>
                          </a:solidFill>
                          <a:latin typeface="Constantia" pitchFamily="18" charset="0"/>
                          <a:ea typeface="+mn-ea"/>
                          <a:cs typeface="+mn-cs"/>
                        </a:rPr>
                        <a:t>О</a:t>
                      </a:r>
                      <a:endParaRPr lang="ru-RU" sz="1600" b="1" u="none" kern="1200" dirty="0">
                        <a:solidFill>
                          <a:schemeClr val="dk1"/>
                        </a:solidFill>
                        <a:latin typeface="Constantia" pitchFamily="18" charset="0"/>
                        <a:ea typeface="+mn-ea"/>
                        <a:cs typeface="+mn-cs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600" b="1" i="0" u="sng" kern="1200" dirty="0" smtClean="0">
                          <a:solidFill>
                            <a:srgbClr val="A80000"/>
                          </a:solidFill>
                          <a:latin typeface="Constantia" pitchFamily="18" charset="0"/>
                          <a:ea typeface="+mn-ea"/>
                          <a:cs typeface="+mn-cs"/>
                        </a:rPr>
                        <a:t>Соблюдение орфоэпических норм</a:t>
                      </a:r>
                    </a:p>
                    <a:p>
                      <a:r>
                        <a:rPr lang="ru-RU" sz="1600" dirty="0" smtClean="0">
                          <a:latin typeface="Constantia" pitchFamily="18" charset="0"/>
                        </a:rPr>
                        <a:t> -</a:t>
                      </a:r>
                      <a:r>
                        <a:rPr lang="ru-RU" sz="1600" b="1" dirty="0" smtClean="0">
                          <a:latin typeface="Constantia" pitchFamily="18" charset="0"/>
                        </a:rPr>
                        <a:t>орфоэпических ошибок нет,</a:t>
                      </a:r>
                      <a:r>
                        <a:rPr lang="ru-RU" sz="1600" b="1" baseline="0" dirty="0" smtClean="0">
                          <a:latin typeface="Constantia" pitchFamily="18" charset="0"/>
                        </a:rPr>
                        <a:t> или допущено не более одной орфоэпической ошибки ( исключая слова с поставленным ударением)       </a:t>
                      </a:r>
                    </a:p>
                    <a:p>
                      <a:r>
                        <a:rPr lang="ru-RU" sz="1600" b="1" baseline="0" dirty="0" smtClean="0">
                          <a:latin typeface="Constantia" pitchFamily="18" charset="0"/>
                        </a:rPr>
                        <a:t>-допущены орфоэпические ошибки (2 и более)   </a:t>
                      </a:r>
                      <a:endParaRPr lang="ru-RU" sz="1600" b="1" dirty="0">
                        <a:latin typeface="Constantia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Constantia" pitchFamily="18" charset="0"/>
                        </a:rPr>
                        <a:t/>
                      </a:r>
                      <a:br>
                        <a:rPr lang="ru-RU" sz="1600" b="1" dirty="0" smtClean="0">
                          <a:effectLst/>
                          <a:latin typeface="Constantia" pitchFamily="18" charset="0"/>
                        </a:rPr>
                      </a:br>
                      <a:r>
                        <a:rPr lang="ru-RU" sz="1600" b="1" dirty="0" smtClean="0">
                          <a:effectLst/>
                          <a:latin typeface="Constantia" pitchFamily="18" charset="0"/>
                        </a:rPr>
                        <a:t>1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Constantia" pitchFamily="18" charset="0"/>
                        </a:rPr>
                        <a:t>0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onstantia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/>
                </a:extLst>
              </a:tr>
              <a:tr h="864096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600" b="1" u="none" kern="1200" noProof="0" dirty="0" smtClean="0">
                          <a:solidFill>
                            <a:schemeClr val="dk1"/>
                          </a:solidFill>
                          <a:latin typeface="Constantia" pitchFamily="18" charset="0"/>
                          <a:ea typeface="+mn-ea"/>
                          <a:cs typeface="+mn-cs"/>
                        </a:rPr>
                        <a:t>Р</a:t>
                      </a:r>
                      <a:endParaRPr lang="ru-RU" sz="1600" b="1" u="none" kern="1200" noProof="0" dirty="0">
                        <a:solidFill>
                          <a:schemeClr val="dk1"/>
                        </a:solidFill>
                        <a:latin typeface="Constantia" pitchFamily="18" charset="0"/>
                        <a:ea typeface="+mn-ea"/>
                        <a:cs typeface="+mn-cs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0" u="sng" kern="1200" dirty="0" smtClean="0">
                          <a:solidFill>
                            <a:srgbClr val="A80000"/>
                          </a:solidFill>
                          <a:latin typeface="Constantia" pitchFamily="18" charset="0"/>
                          <a:ea typeface="+mn-ea"/>
                          <a:cs typeface="+mn-cs"/>
                        </a:rPr>
                        <a:t>Соблюдение речевых норм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baseline="0" dirty="0" smtClean="0">
                          <a:solidFill>
                            <a:schemeClr val="dk1"/>
                          </a:solidFill>
                          <a:latin typeface="Constantia" pitchFamily="18" charset="0"/>
                          <a:ea typeface="+mn-ea"/>
                          <a:cs typeface="+mn-cs"/>
                        </a:rPr>
                        <a:t>Речевых ошибок нет , или допущено не более 3 речевых ошибок Допущены речевые ошибки ( 4 и более)</a:t>
                      </a:r>
                      <a:br>
                        <a:rPr lang="ru-RU" sz="1600" b="1" kern="1200" baseline="0" dirty="0" smtClean="0">
                          <a:solidFill>
                            <a:schemeClr val="dk1"/>
                          </a:solidFill>
                          <a:latin typeface="Constantia" pitchFamily="18" charset="0"/>
                          <a:ea typeface="+mn-ea"/>
                          <a:cs typeface="+mn-cs"/>
                        </a:rPr>
                      </a:br>
                      <a:endParaRPr lang="ru-RU" sz="1600" b="1" kern="1200" baseline="0" dirty="0" smtClean="0">
                        <a:solidFill>
                          <a:schemeClr val="dk1"/>
                        </a:solidFill>
                        <a:latin typeface="Constantia" pitchFamily="18" charset="0"/>
                        <a:ea typeface="+mn-ea"/>
                        <a:cs typeface="+mn-cs"/>
                      </a:endParaRPr>
                    </a:p>
                  </a:txBody>
                  <a:tcPr marL="68582" marR="68582"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1" kern="1200" dirty="0" smtClean="0">
                        <a:solidFill>
                          <a:schemeClr val="dk1"/>
                        </a:solidFill>
                        <a:effectLst/>
                        <a:latin typeface="Constantia" pitchFamily="18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effectLst/>
                          <a:latin typeface="Constantia" pitchFamily="18" charset="0"/>
                          <a:ea typeface="+mn-ea"/>
                          <a:cs typeface="+mn-cs"/>
                        </a:rPr>
                        <a:t>1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effectLst/>
                          <a:latin typeface="Constantia" pitchFamily="18" charset="0"/>
                          <a:ea typeface="+mn-ea"/>
                          <a:cs typeface="+mn-cs"/>
                        </a:rPr>
                        <a:t>0</a:t>
                      </a:r>
                      <a:endParaRPr lang="ru-RU" sz="1600" b="1" kern="1200" dirty="0">
                        <a:solidFill>
                          <a:schemeClr val="dk1"/>
                        </a:solidFill>
                        <a:effectLst/>
                        <a:latin typeface="Constantia" pitchFamily="18" charset="0"/>
                        <a:ea typeface="+mn-ea"/>
                        <a:cs typeface="+mn-cs"/>
                      </a:endParaRPr>
                    </a:p>
                  </a:txBody>
                  <a:tcPr marL="68582" marR="68582"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/>
                </a:extLst>
              </a:tr>
              <a:tr h="615544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600" b="1" u="none" kern="1200" noProof="0" dirty="0" smtClean="0">
                          <a:solidFill>
                            <a:schemeClr val="dk1"/>
                          </a:solidFill>
                          <a:latin typeface="Constantia" pitchFamily="18" charset="0"/>
                          <a:ea typeface="+mn-ea"/>
                          <a:cs typeface="+mn-cs"/>
                        </a:rPr>
                        <a:t>ИСК</a:t>
                      </a:r>
                      <a:endParaRPr lang="ru-RU" sz="1600" b="1" u="none" kern="1200" noProof="0" dirty="0">
                        <a:solidFill>
                          <a:schemeClr val="dk1"/>
                        </a:solidFill>
                        <a:latin typeface="Constantia" pitchFamily="18" charset="0"/>
                        <a:ea typeface="+mn-ea"/>
                        <a:cs typeface="+mn-cs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0" u="sng" kern="1200" dirty="0" smtClean="0">
                          <a:solidFill>
                            <a:srgbClr val="A80000"/>
                          </a:solidFill>
                          <a:latin typeface="Constantia" pitchFamily="18" charset="0"/>
                          <a:ea typeface="+mn-ea"/>
                          <a:cs typeface="+mn-cs"/>
                        </a:rPr>
                        <a:t>Искажение слов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baseline="0" dirty="0" smtClean="0">
                          <a:solidFill>
                            <a:schemeClr val="dk1"/>
                          </a:solidFill>
                          <a:latin typeface="Constantia" pitchFamily="18" charset="0"/>
                          <a:ea typeface="+mn-ea"/>
                          <a:cs typeface="+mn-cs"/>
                        </a:rPr>
                        <a:t>Искажений слов нет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baseline="0" dirty="0" smtClean="0">
                          <a:solidFill>
                            <a:schemeClr val="dk1"/>
                          </a:solidFill>
                          <a:latin typeface="Constantia" pitchFamily="18" charset="0"/>
                          <a:ea typeface="+mn-ea"/>
                          <a:cs typeface="+mn-cs"/>
                        </a:rPr>
                        <a:t>Допущены искажения слов ( одно и более)</a:t>
                      </a:r>
                    </a:p>
                    <a:p>
                      <a:endParaRPr lang="ru-RU" sz="1800" b="0" dirty="0"/>
                    </a:p>
                  </a:txBody>
                  <a:tcPr marL="68582" marR="68582"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1" kern="1200" dirty="0" smtClean="0">
                        <a:solidFill>
                          <a:schemeClr val="dk1"/>
                        </a:solidFill>
                        <a:effectLst/>
                        <a:latin typeface="Constantia" pitchFamily="18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effectLst/>
                          <a:latin typeface="Constantia" pitchFamily="18" charset="0"/>
                          <a:ea typeface="+mn-ea"/>
                          <a:cs typeface="+mn-cs"/>
                        </a:rPr>
                        <a:t>1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effectLst/>
                          <a:latin typeface="Constantia" pitchFamily="18" charset="0"/>
                          <a:ea typeface="+mn-ea"/>
                          <a:cs typeface="+mn-cs"/>
                        </a:rPr>
                        <a:t>0</a:t>
                      </a:r>
                      <a:endParaRPr lang="ru-RU" sz="1600" b="1" kern="1200" dirty="0">
                        <a:solidFill>
                          <a:schemeClr val="dk1"/>
                        </a:solidFill>
                        <a:effectLst/>
                        <a:latin typeface="Constantia" pitchFamily="18" charset="0"/>
                        <a:ea typeface="+mn-ea"/>
                        <a:cs typeface="+mn-cs"/>
                      </a:endParaRPr>
                    </a:p>
                  </a:txBody>
                  <a:tcPr marL="68582" marR="68582"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615544">
                <a:tc gridSpan="3">
                  <a:txBody>
                    <a:bodyPr/>
                    <a:lstStyle/>
                    <a:p>
                      <a:r>
                        <a:rPr lang="ru-RU" sz="2000" b="1" kern="1200" dirty="0" smtClean="0">
                          <a:solidFill>
                            <a:srgbClr val="A80000"/>
                          </a:solidFill>
                          <a:effectLst/>
                          <a:latin typeface="Constantia" pitchFamily="18" charset="0"/>
                          <a:ea typeface="+mn-ea"/>
                          <a:cs typeface="+mn-cs"/>
                        </a:rPr>
                        <a:t>Максимальное количество баллов - 4</a:t>
                      </a:r>
                      <a:endParaRPr lang="ru-RU" sz="2000" b="1" kern="1200" dirty="0">
                        <a:solidFill>
                          <a:srgbClr val="A80000"/>
                        </a:solidFill>
                        <a:effectLst/>
                        <a:latin typeface="Constantia" pitchFamily="18" charset="0"/>
                        <a:ea typeface="+mn-ea"/>
                        <a:cs typeface="+mn-cs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2000" b="1" kern="1200" dirty="0">
                        <a:solidFill>
                          <a:srgbClr val="A80000"/>
                        </a:solidFill>
                        <a:effectLst/>
                        <a:latin typeface="Constantia" pitchFamily="18" charset="0"/>
                        <a:ea typeface="+mn-ea"/>
                        <a:cs typeface="+mn-cs"/>
                      </a:endParaRPr>
                    </a:p>
                  </a:txBody>
                  <a:tcPr marL="68582" marR="68582"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2000" b="1" kern="1200" dirty="0">
                        <a:solidFill>
                          <a:srgbClr val="A80000"/>
                        </a:solidFill>
                        <a:effectLst/>
                        <a:latin typeface="Constantia" pitchFamily="18" charset="0"/>
                        <a:ea typeface="+mn-ea"/>
                        <a:cs typeface="+mn-cs"/>
                      </a:endParaRPr>
                    </a:p>
                  </a:txBody>
                  <a:tcPr marL="68582" marR="68582" marT="45704" marB="45704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188" y="333375"/>
            <a:ext cx="7785100" cy="8636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b="1" dirty="0">
                <a:solidFill>
                  <a:srgbClr val="860000"/>
                </a:solidFill>
                <a:latin typeface="Constantia" pitchFamily="18" charset="0"/>
              </a:rPr>
              <a:t>Общий балл </a:t>
            </a:r>
            <a:r>
              <a:rPr lang="en-US" sz="3600" b="1" dirty="0">
                <a:solidFill>
                  <a:srgbClr val="860000"/>
                </a:solidFill>
                <a:latin typeface="Constantia" pitchFamily="18" charset="0"/>
                <a:cs typeface="+mj-ea"/>
              </a:rPr>
              <a:t/>
            </a:r>
            <a:br>
              <a:rPr lang="en-US" sz="3600" b="1" dirty="0">
                <a:solidFill>
                  <a:srgbClr val="860000"/>
                </a:solidFill>
                <a:latin typeface="Constantia" pitchFamily="18" charset="0"/>
                <a:cs typeface="+mj-ea"/>
              </a:rPr>
            </a:br>
            <a:r>
              <a:rPr lang="ru-RU" sz="3600" b="1" dirty="0">
                <a:solidFill>
                  <a:srgbClr val="860000"/>
                </a:solidFill>
                <a:latin typeface="Constantia" pitchFamily="18" charset="0"/>
              </a:rPr>
              <a:t>за выполнение заданий 1 и 2</a:t>
            </a:r>
          </a:p>
        </p:txBody>
      </p:sp>
      <p:graphicFrame>
        <p:nvGraphicFramePr>
          <p:cNvPr id="7" name="Схема 7"/>
          <p:cNvGraphicFramePr/>
          <p:nvPr/>
        </p:nvGraphicFramePr>
        <p:xfrm>
          <a:off x="179512" y="1412776"/>
          <a:ext cx="8820060" cy="4298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extBox 3"/>
          <p:cNvSpPr txBox="1">
            <a:spLocks noChangeArrowheads="1"/>
          </p:cNvSpPr>
          <p:nvPr/>
        </p:nvSpPr>
        <p:spPr bwMode="auto">
          <a:xfrm>
            <a:off x="395288" y="115888"/>
            <a:ext cx="8064500" cy="286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6000" b="1">
                <a:solidFill>
                  <a:srgbClr val="A80000"/>
                </a:solidFill>
                <a:latin typeface="Constantia" pitchFamily="18" charset="0"/>
              </a:rPr>
              <a:t>Задание 3</a:t>
            </a:r>
          </a:p>
          <a:p>
            <a:pPr algn="ctr"/>
            <a:r>
              <a:rPr lang="ru-RU" sz="6000" b="1">
                <a:solidFill>
                  <a:srgbClr val="002060"/>
                </a:solidFill>
                <a:latin typeface="Constantia" pitchFamily="18" charset="0"/>
                <a:hlinkClick r:id="rId2" action="ppaction://hlinkpres?slideindex=1&amp;slidetitle="/>
              </a:rPr>
              <a:t>Монологическое высказывание</a:t>
            </a:r>
            <a:endParaRPr lang="ru-RU" sz="6000" b="1">
              <a:solidFill>
                <a:srgbClr val="002060"/>
              </a:solidFill>
              <a:latin typeface="Constantia" pitchFamily="18" charset="0"/>
            </a:endParaRPr>
          </a:p>
        </p:txBody>
      </p:sp>
      <p:pic>
        <p:nvPicPr>
          <p:cNvPr id="5" name="Рисунок 4" descr="12_17_.jpg"/>
          <p:cNvPicPr>
            <a:picLocks noChangeAspect="1"/>
          </p:cNvPicPr>
          <p:nvPr/>
        </p:nvPicPr>
        <p:blipFill>
          <a:blip r:embed="rId3" cstate="print"/>
          <a:srcRect l="36043" r="25576" b="19813"/>
          <a:stretch>
            <a:fillRect/>
          </a:stretch>
        </p:blipFill>
        <p:spPr>
          <a:xfrm>
            <a:off x="5796136" y="2748824"/>
            <a:ext cx="2880320" cy="3999440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7" name="Стрелка: вправо 4"/>
          <p:cNvSpPr/>
          <p:nvPr/>
        </p:nvSpPr>
        <p:spPr>
          <a:xfrm rot="869787">
            <a:off x="177800" y="3298825"/>
            <a:ext cx="2489200" cy="1081088"/>
          </a:xfrm>
          <a:prstGeom prst="rightArrow">
            <a:avLst/>
          </a:prstGeom>
          <a:solidFill>
            <a:srgbClr val="DAF2FA"/>
          </a:solidFill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rgbClr val="860000"/>
                </a:solidFill>
                <a:latin typeface="Constantia" pitchFamily="18" charset="0"/>
              </a:rPr>
              <a:t>1 минута</a:t>
            </a:r>
            <a:r>
              <a:rPr lang="en-US" sz="2000" b="1" dirty="0">
                <a:solidFill>
                  <a:srgbClr val="860000"/>
                </a:solidFill>
                <a:latin typeface="Constantia" pitchFamily="18" charset="0"/>
                <a:cs typeface="+mn-ea"/>
              </a:rPr>
              <a:t/>
            </a:r>
            <a:br>
              <a:rPr lang="en-US" sz="2000" b="1" dirty="0">
                <a:solidFill>
                  <a:srgbClr val="860000"/>
                </a:solidFill>
                <a:latin typeface="Constantia" pitchFamily="18" charset="0"/>
                <a:cs typeface="+mn-ea"/>
              </a:rPr>
            </a:br>
            <a:r>
              <a:rPr lang="en-US" sz="2000" b="1" dirty="0">
                <a:solidFill>
                  <a:srgbClr val="860000"/>
                </a:solidFill>
                <a:latin typeface="Constantia" pitchFamily="18" charset="0"/>
              </a:rPr>
              <a:t>на подготовку</a:t>
            </a:r>
            <a:endParaRPr lang="ru-RU" sz="2000" b="1" dirty="0" err="1">
              <a:solidFill>
                <a:srgbClr val="860000"/>
              </a:solidFill>
              <a:latin typeface="Constantia" pitchFamily="18" charset="0"/>
            </a:endParaRPr>
          </a:p>
        </p:txBody>
      </p:sp>
      <p:pic>
        <p:nvPicPr>
          <p:cNvPr id="25604" name="Рисунок 39" descr="File:1328101886 HourGlass.png - Wikimedia Commons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84438" y="3357563"/>
            <a:ext cx="1390650" cy="187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трелка: вправо 14"/>
          <p:cNvSpPr/>
          <p:nvPr/>
        </p:nvSpPr>
        <p:spPr>
          <a:xfrm rot="843884" flipH="1">
            <a:off x="3444875" y="4491038"/>
            <a:ext cx="2446338" cy="1138237"/>
          </a:xfrm>
          <a:prstGeom prst="rightArrow">
            <a:avLst/>
          </a:prstGeom>
          <a:solidFill>
            <a:srgbClr val="DAF2FA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rgbClr val="860000"/>
                </a:solidFill>
                <a:latin typeface="Constantia" pitchFamily="18" charset="0"/>
              </a:rPr>
              <a:t>3 </a:t>
            </a:r>
            <a:r>
              <a:rPr lang="en-US" sz="2000" b="1" dirty="0" err="1">
                <a:solidFill>
                  <a:srgbClr val="860000"/>
                </a:solidFill>
                <a:latin typeface="Constantia" pitchFamily="18" charset="0"/>
              </a:rPr>
              <a:t>минуты</a:t>
            </a:r>
            <a:r>
              <a:rPr lang="en-US" sz="2000" b="1" dirty="0">
                <a:solidFill>
                  <a:srgbClr val="860000"/>
                </a:solidFill>
                <a:latin typeface="Constantia" pitchFamily="18" charset="0"/>
              </a:rPr>
              <a:t/>
            </a:r>
            <a:br>
              <a:rPr lang="en-US" sz="2000" b="1" dirty="0">
                <a:solidFill>
                  <a:srgbClr val="860000"/>
                </a:solidFill>
                <a:latin typeface="Constantia" pitchFamily="18" charset="0"/>
              </a:rPr>
            </a:br>
            <a:r>
              <a:rPr lang="en-US" sz="2000" b="1" dirty="0" err="1">
                <a:solidFill>
                  <a:srgbClr val="860000"/>
                </a:solidFill>
                <a:latin typeface="Constantia" pitchFamily="18" charset="0"/>
              </a:rPr>
              <a:t>на</a:t>
            </a:r>
            <a:r>
              <a:rPr lang="en-US" sz="2000" b="1" dirty="0">
                <a:solidFill>
                  <a:srgbClr val="860000"/>
                </a:solidFill>
                <a:latin typeface="Constantia" pitchFamily="18" charset="0"/>
              </a:rPr>
              <a:t> </a:t>
            </a:r>
            <a:r>
              <a:rPr lang="en-US" sz="2000" b="1" dirty="0" err="1">
                <a:solidFill>
                  <a:srgbClr val="860000"/>
                </a:solidFill>
                <a:latin typeface="Constantia" pitchFamily="18" charset="0"/>
              </a:rPr>
              <a:t>монолог</a:t>
            </a:r>
            <a:endParaRPr lang="ru-RU" sz="2000" b="1" dirty="0" err="1">
              <a:solidFill>
                <a:srgbClr val="860000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>
          <a:xfrm>
            <a:off x="395288" y="115888"/>
            <a:ext cx="8118475" cy="360362"/>
          </a:xfrm>
        </p:spPr>
        <p:txBody>
          <a:bodyPr/>
          <a:lstStyle/>
          <a:p>
            <a:r>
              <a:rPr lang="ru-RU" sz="2400" b="1" i="1" smtClean="0">
                <a:solidFill>
                  <a:srgbClr val="A80000"/>
                </a:solidFill>
                <a:latin typeface="Constantia" pitchFamily="18" charset="0"/>
              </a:rPr>
              <a:t>Оценка выполнения задания 3</a:t>
            </a: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07950" y="549275"/>
          <a:ext cx="8901113" cy="58134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793831">
                  <a:extLst>
                    <a:ext uri="{9D8B030D-6E8A-4147-A177-3AD203B41FA5}"/>
                  </a:extLst>
                </a:gridCol>
                <a:gridCol w="1107281">
                  <a:extLst>
                    <a:ext uri="{9D8B030D-6E8A-4147-A177-3AD203B41FA5}"/>
                  </a:extLst>
                </a:gridCol>
              </a:tblGrid>
              <a:tr h="24913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2060"/>
                          </a:solidFill>
                          <a:effectLst/>
                          <a:latin typeface="Constantia" pitchFamily="18" charset="0"/>
                        </a:rPr>
                        <a:t>Критерии оценки </a:t>
                      </a:r>
                      <a:r>
                        <a:rPr lang="ru-RU" sz="1800" dirty="0" smtClean="0">
                          <a:solidFill>
                            <a:srgbClr val="002060"/>
                          </a:solidFill>
                          <a:effectLst/>
                          <a:latin typeface="Constantia" pitchFamily="18" charset="0"/>
                        </a:rPr>
                        <a:t>монолога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rgbClr val="00206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F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2060"/>
                          </a:solidFill>
                          <a:effectLst/>
                          <a:latin typeface="Constantia" pitchFamily="18" charset="0"/>
                        </a:rPr>
                        <a:t>Баллы</a:t>
                      </a: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FA"/>
                    </a:solidFill>
                  </a:tcPr>
                </a:tc>
                <a:extLst>
                  <a:ext uri="{0D108BD9-81ED-4DB2-BD59-A6C34878D82A}"/>
                </a:extLst>
              </a:tr>
              <a:tr h="326934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kern="1200" dirty="0">
                          <a:solidFill>
                            <a:srgbClr val="A80000"/>
                          </a:solidFill>
                          <a:effectLst/>
                          <a:latin typeface="Constantia" pitchFamily="18" charset="0"/>
                          <a:ea typeface="+mn-ea"/>
                          <a:cs typeface="+mn-cs"/>
                        </a:rPr>
                        <a:t>Критерий </a:t>
                      </a:r>
                      <a:r>
                        <a:rPr lang="ru-RU" sz="1600" b="1" kern="1200" dirty="0" smtClean="0">
                          <a:solidFill>
                            <a:srgbClr val="A80000"/>
                          </a:solidFill>
                          <a:effectLst/>
                          <a:latin typeface="Constantia" pitchFamily="18" charset="0"/>
                          <a:ea typeface="+mn-ea"/>
                          <a:cs typeface="+mn-cs"/>
                        </a:rPr>
                        <a:t>М1</a:t>
                      </a:r>
                      <a:r>
                        <a:rPr lang="ru-RU" sz="1600" b="1" kern="1200" dirty="0">
                          <a:solidFill>
                            <a:srgbClr val="A80000"/>
                          </a:solidFill>
                          <a:effectLst/>
                          <a:latin typeface="Constantia" pitchFamily="18" charset="0"/>
                          <a:ea typeface="+mn-ea"/>
                          <a:cs typeface="+mn-cs"/>
                        </a:rPr>
                        <a:t>. Выполнение коммуникативной задачи</a:t>
                      </a: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42045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Constantia" pitchFamily="18" charset="0"/>
                        </a:rPr>
                        <a:t>Учащийся справился с коммуникативной задачей. </a:t>
                      </a:r>
                      <a:r>
                        <a:rPr lang="ru-RU" sz="1800" dirty="0" smtClean="0">
                          <a:effectLst/>
                          <a:latin typeface="Constantia" pitchFamily="18" charset="0"/>
                        </a:rPr>
                        <a:t>Приведено</a:t>
                      </a:r>
                      <a:r>
                        <a:rPr lang="ru-RU" sz="1800" baseline="0" dirty="0" smtClean="0">
                          <a:effectLst/>
                          <a:latin typeface="Constantia" pitchFamily="18" charset="0"/>
                        </a:rPr>
                        <a:t> не менее 10 фраз по теме высказывания.</a:t>
                      </a:r>
                      <a:r>
                        <a:rPr lang="ru-RU" sz="1800" dirty="0" smtClean="0">
                          <a:effectLst/>
                          <a:latin typeface="Constantia" pitchFamily="18" charset="0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Constantia" pitchFamily="18" charset="0"/>
                        </a:rPr>
                        <a:t>Фактические ошибки отсутствуют</a:t>
                      </a: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Constantia" pitchFamily="18" charset="0"/>
                        </a:rPr>
                        <a:t>1</a:t>
                      </a: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/>
                </a:extLst>
              </a:tr>
              <a:tr h="8663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Constantia" pitchFamily="18" charset="0"/>
                        </a:rPr>
                        <a:t>Предпринял попытку справиться с </a:t>
                      </a:r>
                      <a:r>
                        <a:rPr lang="ru-RU" sz="1800" dirty="0" smtClean="0">
                          <a:effectLst/>
                          <a:latin typeface="Constantia" pitchFamily="18" charset="0"/>
                        </a:rPr>
                        <a:t>коммуникативной </a:t>
                      </a:r>
                      <a:r>
                        <a:rPr lang="ru-RU" sz="1800" dirty="0">
                          <a:effectLst/>
                          <a:latin typeface="Constantia" pitchFamily="18" charset="0"/>
                        </a:rPr>
                        <a:t>задачей, но </a:t>
                      </a:r>
                      <a:r>
                        <a:rPr lang="ru-RU" sz="1800" dirty="0" smtClean="0">
                          <a:effectLst/>
                          <a:latin typeface="Constantia" pitchFamily="18" charset="0"/>
                        </a:rPr>
                        <a:t>привёл</a:t>
                      </a:r>
                      <a:r>
                        <a:rPr lang="ru-RU" sz="1800" baseline="0" dirty="0" smtClean="0">
                          <a:effectLst/>
                          <a:latin typeface="Constantia" pitchFamily="18" charset="0"/>
                        </a:rPr>
                        <a:t> менее 10 фраз по теме высказывания</a:t>
                      </a:r>
                      <a:r>
                        <a:rPr lang="ru-RU" sz="1800" dirty="0" smtClean="0">
                          <a:effectLst/>
                          <a:latin typeface="Constantia" pitchFamily="18" charset="0"/>
                        </a:rPr>
                        <a:t>, и/или</a:t>
                      </a:r>
                      <a:r>
                        <a:rPr lang="ru-RU" sz="1800" dirty="0">
                          <a:effectLst/>
                          <a:latin typeface="Constantia" pitchFamily="18" charset="0"/>
                        </a:rPr>
                        <a:t> допустил фактические ошибки</a:t>
                      </a:r>
                      <a:endParaRPr sz="1800" dirty="0">
                        <a:effectLst/>
                        <a:latin typeface="Constantia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Constantia" pitchFamily="18" charset="0"/>
                        </a:rPr>
                        <a:t>0</a:t>
                      </a: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/>
                </a:extLst>
              </a:tr>
              <a:tr h="360040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 smtClean="0">
                          <a:solidFill>
                            <a:srgbClr val="A80000"/>
                          </a:solidFill>
                          <a:effectLst/>
                          <a:latin typeface="Constantia" pitchFamily="18" charset="0"/>
                          <a:ea typeface="+mn-ea"/>
                          <a:cs typeface="+mn-cs"/>
                        </a:rPr>
                        <a:t>Критерий М2. Учёт речевой ситуации</a:t>
                      </a: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onstantia" pitchFamily="18" charset="0"/>
                      </a:endParaRPr>
                    </a:p>
                  </a:txBody>
                  <a:tcPr marL="51435" marR="51435" marT="0" marB="0">
                    <a:solidFill>
                      <a:schemeClr val="bg1"/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r>
                        <a:rPr lang="ru-RU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Constantia" pitchFamily="18" charset="0"/>
                          <a:ea typeface="+mn-ea"/>
                          <a:cs typeface="+mn-cs"/>
                        </a:rPr>
                        <a:t>Учтены условия речевой ситуации</a:t>
                      </a:r>
                      <a:endParaRPr lang="ru-RU" sz="1800" kern="1200" baseline="0" dirty="0">
                        <a:solidFill>
                          <a:schemeClr val="dk1"/>
                        </a:solidFill>
                        <a:effectLst/>
                        <a:latin typeface="Constantia" pitchFamily="18" charset="0"/>
                        <a:ea typeface="+mn-ea"/>
                        <a:cs typeface="+mn-cs"/>
                      </a:endParaRPr>
                    </a:p>
                  </a:txBody>
                  <a:tcPr marL="91432" marR="91432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effectLst/>
                          <a:latin typeface="Constantia" pitchFamily="18" charset="0"/>
                          <a:ea typeface="+mn-ea"/>
                          <a:cs typeface="+mn-cs"/>
                        </a:rPr>
                        <a:t>1</a:t>
                      </a:r>
                      <a:endParaRPr lang="ru-RU" sz="2000" b="1" kern="1200" dirty="0">
                        <a:solidFill>
                          <a:schemeClr val="dk1"/>
                        </a:solidFill>
                        <a:effectLst/>
                        <a:latin typeface="Constantia" pitchFamily="18" charset="0"/>
                        <a:ea typeface="+mn-ea"/>
                        <a:cs typeface="+mn-cs"/>
                      </a:endParaRPr>
                    </a:p>
                  </a:txBody>
                  <a:tcPr marL="91432" marR="91432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54316">
                <a:tc>
                  <a:txBody>
                    <a:bodyPr/>
                    <a:lstStyle/>
                    <a:p>
                      <a:r>
                        <a:rPr lang="ru-RU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Constantia" pitchFamily="18" charset="0"/>
                          <a:ea typeface="+mn-ea"/>
                          <a:cs typeface="+mn-cs"/>
                        </a:rPr>
                        <a:t>Условия речевой ситуации не учтены</a:t>
                      </a:r>
                      <a:endParaRPr lang="ru-RU" sz="1800" kern="1200" baseline="0" dirty="0">
                        <a:solidFill>
                          <a:schemeClr val="dk1"/>
                        </a:solidFill>
                        <a:effectLst/>
                        <a:latin typeface="Constantia" pitchFamily="18" charset="0"/>
                        <a:ea typeface="+mn-ea"/>
                        <a:cs typeface="+mn-cs"/>
                      </a:endParaRPr>
                    </a:p>
                  </a:txBody>
                  <a:tcPr marL="91432" marR="91432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effectLst/>
                          <a:latin typeface="Constantia" pitchFamily="18" charset="0"/>
                          <a:ea typeface="+mn-ea"/>
                          <a:cs typeface="+mn-cs"/>
                        </a:rPr>
                        <a:t>0</a:t>
                      </a:r>
                      <a:endParaRPr lang="ru-RU" sz="2000" b="1" kern="1200" dirty="0">
                        <a:solidFill>
                          <a:schemeClr val="dk1"/>
                        </a:solidFill>
                        <a:effectLst/>
                        <a:latin typeface="Constantia" pitchFamily="18" charset="0"/>
                        <a:ea typeface="+mn-ea"/>
                        <a:cs typeface="+mn-cs"/>
                      </a:endParaRPr>
                    </a:p>
                  </a:txBody>
                  <a:tcPr marL="91432" marR="91432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20600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kern="1200" dirty="0">
                          <a:solidFill>
                            <a:srgbClr val="A80000"/>
                          </a:solidFill>
                          <a:effectLst/>
                          <a:latin typeface="Constantia" pitchFamily="18" charset="0"/>
                          <a:ea typeface="+mn-ea"/>
                          <a:cs typeface="+mn-cs"/>
                        </a:rPr>
                        <a:t>Критерий </a:t>
                      </a:r>
                      <a:r>
                        <a:rPr lang="ru-RU" sz="1600" b="1" kern="1200" dirty="0" smtClean="0">
                          <a:solidFill>
                            <a:srgbClr val="A80000"/>
                          </a:solidFill>
                          <a:effectLst/>
                          <a:latin typeface="Constantia" pitchFamily="18" charset="0"/>
                          <a:ea typeface="+mn-ea"/>
                          <a:cs typeface="+mn-cs"/>
                        </a:rPr>
                        <a:t>М3. </a:t>
                      </a:r>
                      <a:r>
                        <a:rPr lang="ru-RU" sz="1600" b="1" kern="1200" dirty="0">
                          <a:solidFill>
                            <a:srgbClr val="A80000"/>
                          </a:solidFill>
                          <a:effectLst/>
                          <a:latin typeface="Constantia" pitchFamily="18" charset="0"/>
                          <a:ea typeface="+mn-ea"/>
                          <a:cs typeface="+mn-cs"/>
                        </a:rPr>
                        <a:t>Речевое оформление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8803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kern="1200" baseline="0" dirty="0">
                          <a:solidFill>
                            <a:schemeClr val="dk1"/>
                          </a:solidFill>
                          <a:effectLst/>
                          <a:latin typeface="Constantia" pitchFamily="18" charset="0"/>
                          <a:ea typeface="+mn-ea"/>
                          <a:cs typeface="+mn-cs"/>
                        </a:rPr>
                        <a:t>Высказывание характеризуется смысловой цельностью, речевой </a:t>
                      </a:r>
                      <a:r>
                        <a:rPr lang="ru-RU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Constantia" pitchFamily="18" charset="0"/>
                          <a:ea typeface="+mn-ea"/>
                          <a:cs typeface="+mn-cs"/>
                        </a:rPr>
                        <a:t>связностью и </a:t>
                      </a:r>
                      <a:r>
                        <a:rPr lang="ru-RU" sz="1800" kern="1200" baseline="0" dirty="0">
                          <a:solidFill>
                            <a:schemeClr val="dk1"/>
                          </a:solidFill>
                          <a:effectLst/>
                          <a:latin typeface="Constantia" pitchFamily="18" charset="0"/>
                          <a:ea typeface="+mn-ea"/>
                          <a:cs typeface="+mn-cs"/>
                        </a:rPr>
                        <a:t>последовательностью: логические ошибки отсутствуют, последовательность не нарушена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2000" b="1" kern="1200" dirty="0">
                          <a:solidFill>
                            <a:schemeClr val="dk1"/>
                          </a:solidFill>
                          <a:effectLst/>
                          <a:latin typeface="Constantia" pitchFamily="18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kern="1200" baseline="0" dirty="0">
                          <a:solidFill>
                            <a:schemeClr val="dk1"/>
                          </a:solidFill>
                          <a:effectLst/>
                          <a:latin typeface="Constantia" pitchFamily="18" charset="0"/>
                          <a:ea typeface="+mn-ea"/>
                          <a:cs typeface="+mn-cs"/>
                        </a:rPr>
                        <a:t>Высказывание нелогично, изложение непоследовательно. Присутствуют логические ошибки (1 или более)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2000" b="1" kern="1200" dirty="0">
                          <a:solidFill>
                            <a:schemeClr val="dk1"/>
                          </a:solidFill>
                          <a:effectLst/>
                          <a:latin typeface="Constantia" pitchFamily="18" charset="0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84016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2000" b="1" dirty="0" smtClean="0">
                          <a:solidFill>
                            <a:srgbClr val="C00000"/>
                          </a:solidFill>
                          <a:latin typeface="Constantia" pitchFamily="18" charset="0"/>
                        </a:rPr>
                        <a:t>3 балла – максимум за монолог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800" kern="1200" baseline="0" dirty="0">
                        <a:solidFill>
                          <a:schemeClr val="dk1"/>
                        </a:solidFill>
                        <a:effectLst/>
                        <a:latin typeface="Constantia" pitchFamily="18" charset="0"/>
                        <a:ea typeface="+mn-ea"/>
                        <a:cs typeface="+mn-cs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onstantia" pitchFamily="18" charset="0"/>
                      </a:endParaRPr>
                    </a:p>
                  </a:txBody>
                  <a:tcPr marL="51435" marR="51435" marT="0" marB="0"/>
                </a:tc>
              </a:tr>
            </a:tbl>
          </a:graphicData>
        </a:graphic>
      </p:graphicFrame>
      <p:sp>
        <p:nvSpPr>
          <p:cNvPr id="26663" name="TextBox 3"/>
          <p:cNvSpPr txBox="1">
            <a:spLocks noChangeArrowheads="1"/>
          </p:cNvSpPr>
          <p:nvPr/>
        </p:nvSpPr>
        <p:spPr bwMode="auto">
          <a:xfrm>
            <a:off x="4859338" y="6308725"/>
            <a:ext cx="396081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i="1">
                <a:solidFill>
                  <a:srgbClr val="002060"/>
                </a:solidFill>
                <a:latin typeface="Constantia" pitchFamily="18" charset="0"/>
                <a:hlinkClick r:id="rId2" action="ppaction://hlinkfile"/>
              </a:rPr>
              <a:t>прослушивание</a:t>
            </a:r>
            <a:endParaRPr lang="ru-RU" sz="2000" b="1" i="1">
              <a:solidFill>
                <a:srgbClr val="002060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Рисунок 5" descr="File:1328101886 HourGlass.png - Wikimedia Commons"/>
          <p:cNvPicPr>
            <a:picLocks noChangeAspect="1"/>
          </p:cNvPicPr>
          <p:nvPr/>
        </p:nvPicPr>
        <p:blipFill>
          <a:blip r:embed="rId2"/>
          <a:srcRect l="28075"/>
          <a:stretch>
            <a:fillRect/>
          </a:stretch>
        </p:blipFill>
        <p:spPr bwMode="auto">
          <a:xfrm>
            <a:off x="5148263" y="3500438"/>
            <a:ext cx="1290637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трелка: вправо 4"/>
          <p:cNvSpPr/>
          <p:nvPr/>
        </p:nvSpPr>
        <p:spPr>
          <a:xfrm rot="20471659" flipH="1">
            <a:off x="6223000" y="2774950"/>
            <a:ext cx="2405063" cy="1258888"/>
          </a:xfrm>
          <a:prstGeom prst="rightArrow">
            <a:avLst/>
          </a:prstGeom>
          <a:solidFill>
            <a:srgbClr val="ADE2F5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rgbClr val="7A2A08"/>
                </a:solidFill>
                <a:latin typeface="Constantia" pitchFamily="18" charset="0"/>
                <a:cs typeface="+mn-ea"/>
              </a:rPr>
              <a:t>0 </a:t>
            </a:r>
            <a:r>
              <a:rPr lang="en-US" sz="2000" b="1" dirty="0" err="1">
                <a:solidFill>
                  <a:srgbClr val="7A2A08"/>
                </a:solidFill>
                <a:latin typeface="Constantia" pitchFamily="18" charset="0"/>
                <a:cs typeface="+mn-ea"/>
              </a:rPr>
              <a:t>минут</a:t>
            </a:r>
            <a:r>
              <a:rPr lang="en-US" sz="2000" b="1" dirty="0">
                <a:latin typeface="Constantia" pitchFamily="18" charset="0"/>
                <a:cs typeface="+mn-ea"/>
              </a:rPr>
              <a:t/>
            </a:r>
            <a:br>
              <a:rPr lang="en-US" sz="2000" b="1" dirty="0">
                <a:latin typeface="Constantia" pitchFamily="18" charset="0"/>
                <a:cs typeface="+mn-ea"/>
              </a:rPr>
            </a:br>
            <a:r>
              <a:rPr lang="en-US" sz="2000" b="1" dirty="0" err="1">
                <a:solidFill>
                  <a:srgbClr val="7A2A08"/>
                </a:solidFill>
                <a:latin typeface="Constantia" pitchFamily="18" charset="0"/>
              </a:rPr>
              <a:t>на</a:t>
            </a:r>
            <a:r>
              <a:rPr lang="en-US" sz="2000" b="1" dirty="0">
                <a:solidFill>
                  <a:srgbClr val="7A2A08"/>
                </a:solidFill>
                <a:latin typeface="Constantia" pitchFamily="18" charset="0"/>
              </a:rPr>
              <a:t> </a:t>
            </a:r>
            <a:r>
              <a:rPr lang="en-US" sz="2000" b="1" dirty="0" err="1">
                <a:solidFill>
                  <a:srgbClr val="7A2A08"/>
                </a:solidFill>
                <a:latin typeface="Constantia" pitchFamily="18" charset="0"/>
              </a:rPr>
              <a:t>подготовку</a:t>
            </a:r>
            <a:endParaRPr lang="ru-RU" sz="2000" b="1" dirty="0">
              <a:latin typeface="Constantia" pitchFamily="18" charset="0"/>
            </a:endParaRPr>
          </a:p>
        </p:txBody>
      </p:sp>
      <p:sp>
        <p:nvSpPr>
          <p:cNvPr id="6" name="Стрелка: вправо 9"/>
          <p:cNvSpPr/>
          <p:nvPr/>
        </p:nvSpPr>
        <p:spPr>
          <a:xfrm rot="711682" flipH="1">
            <a:off x="6324600" y="4764088"/>
            <a:ext cx="2601913" cy="1204912"/>
          </a:xfrm>
          <a:prstGeom prst="rightArrow">
            <a:avLst/>
          </a:prstGeom>
          <a:solidFill>
            <a:srgbClr val="ADE2F5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rgbClr val="7A2A08"/>
                </a:solidFill>
                <a:latin typeface="Constantia" pitchFamily="18" charset="0"/>
                <a:cs typeface="+mn-ea"/>
              </a:rPr>
              <a:t>3 </a:t>
            </a:r>
            <a:r>
              <a:rPr lang="en-US" sz="2000" b="1" dirty="0" err="1">
                <a:solidFill>
                  <a:srgbClr val="7A2A08"/>
                </a:solidFill>
                <a:latin typeface="Constantia" pitchFamily="18" charset="0"/>
                <a:cs typeface="+mn-ea"/>
              </a:rPr>
              <a:t>минуты</a:t>
            </a:r>
            <a:r>
              <a:rPr lang="en-US" sz="2000" b="1" dirty="0">
                <a:solidFill>
                  <a:srgbClr val="7A2A08"/>
                </a:solidFill>
                <a:latin typeface="Constantia" pitchFamily="18" charset="0"/>
                <a:cs typeface="+mn-ea"/>
              </a:rPr>
              <a:t/>
            </a:r>
            <a:br>
              <a:rPr lang="en-US" sz="2000" b="1" dirty="0">
                <a:solidFill>
                  <a:srgbClr val="7A2A08"/>
                </a:solidFill>
                <a:latin typeface="Constantia" pitchFamily="18" charset="0"/>
                <a:cs typeface="+mn-ea"/>
              </a:rPr>
            </a:br>
            <a:r>
              <a:rPr lang="en-US" sz="2000" b="1" dirty="0">
                <a:solidFill>
                  <a:srgbClr val="7A2A08"/>
                </a:solidFill>
                <a:latin typeface="Constantia" pitchFamily="18" charset="0"/>
                <a:cs typeface="+mn-ea"/>
              </a:rPr>
              <a:t>на </a:t>
            </a:r>
            <a:r>
              <a:rPr lang="en-US" sz="2000" b="1" dirty="0" err="1">
                <a:solidFill>
                  <a:srgbClr val="7A2A08"/>
                </a:solidFill>
                <a:latin typeface="Constantia" pitchFamily="18" charset="0"/>
                <a:cs typeface="+mn-ea"/>
              </a:rPr>
              <a:t>диалог</a:t>
            </a:r>
            <a:endParaRPr lang="ru-RU" sz="2000" b="1" dirty="0">
              <a:solidFill>
                <a:srgbClr val="7A2A08"/>
              </a:solidFill>
              <a:latin typeface="Constantia" pitchFamily="18" charset="0"/>
              <a:cs typeface="+mn-ea"/>
            </a:endParaRPr>
          </a:p>
        </p:txBody>
      </p:sp>
      <p:sp>
        <p:nvSpPr>
          <p:cNvPr id="27652" name="TextBox 6"/>
          <p:cNvSpPr txBox="1">
            <a:spLocks noChangeArrowheads="1"/>
          </p:cNvSpPr>
          <p:nvPr/>
        </p:nvSpPr>
        <p:spPr bwMode="auto">
          <a:xfrm>
            <a:off x="179388" y="115888"/>
            <a:ext cx="8785225" cy="267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6000" b="1">
                <a:solidFill>
                  <a:srgbClr val="A80000"/>
                </a:solidFill>
                <a:latin typeface="Constantia" pitchFamily="18" charset="0"/>
              </a:rPr>
              <a:t>Задание 4</a:t>
            </a:r>
          </a:p>
          <a:p>
            <a:pPr algn="ctr"/>
            <a:r>
              <a:rPr lang="ru-RU" sz="3600" b="1">
                <a:solidFill>
                  <a:srgbClr val="002060"/>
                </a:solidFill>
                <a:latin typeface="Constantia" pitchFamily="18" charset="0"/>
                <a:hlinkClick r:id="rId3" action="ppaction://hlinkpres?slideindex=1&amp;slidetitle="/>
              </a:rPr>
              <a:t>Диалог с экзаменатором-собеседником по выбранной учащимся теме</a:t>
            </a:r>
            <a:endParaRPr lang="ru-RU" sz="3600" b="1">
              <a:solidFill>
                <a:srgbClr val="002060"/>
              </a:solidFill>
              <a:latin typeface="Constantia" pitchFamily="18" charset="0"/>
            </a:endParaRPr>
          </a:p>
        </p:txBody>
      </p:sp>
      <p:pic>
        <p:nvPicPr>
          <p:cNvPr id="9" name="Рисунок 8" descr="1484828351_konflikt-v-shkole_5.jpg"/>
          <p:cNvPicPr>
            <a:picLocks noChangeAspect="1"/>
          </p:cNvPicPr>
          <p:nvPr/>
        </p:nvPicPr>
        <p:blipFill>
          <a:blip r:embed="rId4" cstate="print"/>
          <a:srcRect l="2590" t="2961" b="6321"/>
          <a:stretch>
            <a:fillRect/>
          </a:stretch>
        </p:blipFill>
        <p:spPr>
          <a:xfrm>
            <a:off x="107504" y="2852936"/>
            <a:ext cx="5076056" cy="3605642"/>
          </a:xfrm>
          <a:prstGeom prst="rect">
            <a:avLst/>
          </a:prstGeom>
          <a:effectLst>
            <a:softEdge rad="635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1"/>
          <p:cNvSpPr>
            <a:spLocks noGrp="1"/>
          </p:cNvSpPr>
          <p:nvPr>
            <p:ph type="title"/>
          </p:nvPr>
        </p:nvSpPr>
        <p:spPr>
          <a:xfrm>
            <a:off x="468313" y="115888"/>
            <a:ext cx="7831137" cy="433387"/>
          </a:xfrm>
        </p:spPr>
        <p:txBody>
          <a:bodyPr/>
          <a:lstStyle/>
          <a:p>
            <a:r>
              <a:rPr lang="ru-RU" sz="2400" b="1" i="1" smtClean="0">
                <a:solidFill>
                  <a:srgbClr val="A80000"/>
                </a:solidFill>
                <a:latin typeface="Constantia" pitchFamily="18" charset="0"/>
              </a:rPr>
              <a:t>Оценка выполнения задания 4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79388" y="765175"/>
          <a:ext cx="8758237" cy="47117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50956">
                  <a:extLst>
                    <a:ext uri="{9D8B030D-6E8A-4147-A177-3AD203B41FA5}"/>
                  </a:extLst>
                </a:gridCol>
                <a:gridCol w="1107281">
                  <a:extLst>
                    <a:ext uri="{9D8B030D-6E8A-4147-A177-3AD203B41FA5}"/>
                  </a:extLst>
                </a:gridCol>
              </a:tblGrid>
              <a:tr h="648072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2400" b="1" kern="1200" dirty="0">
                          <a:solidFill>
                            <a:srgbClr val="002060"/>
                          </a:solidFill>
                          <a:effectLst/>
                          <a:latin typeface="Constantia" pitchFamily="18" charset="0"/>
                          <a:ea typeface="+mn-ea"/>
                          <a:cs typeface="+mn-cs"/>
                        </a:rPr>
                        <a:t>Критерии оценивания диалога</a:t>
                      </a: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FA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2400" b="1" kern="1200" dirty="0">
                          <a:solidFill>
                            <a:srgbClr val="002060"/>
                          </a:solidFill>
                          <a:effectLst/>
                          <a:latin typeface="Constantia" pitchFamily="18" charset="0"/>
                          <a:ea typeface="+mn-ea"/>
                          <a:cs typeface="+mn-cs"/>
                        </a:rPr>
                        <a:t>Баллы</a:t>
                      </a: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FA"/>
                    </a:solidFill>
                  </a:tcPr>
                </a:tc>
                <a:extLst>
                  <a:ext uri="{0D108BD9-81ED-4DB2-BD59-A6C34878D82A}"/>
                </a:extLst>
              </a:tr>
              <a:tr h="97545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u="sng" dirty="0" smtClean="0">
                          <a:solidFill>
                            <a:srgbClr val="C00000"/>
                          </a:solidFill>
                          <a:effectLst/>
                          <a:latin typeface="Constantia" pitchFamily="18" charset="0"/>
                        </a:rPr>
                        <a:t>Д1 Учащийся </a:t>
                      </a:r>
                      <a:r>
                        <a:rPr lang="ru-RU" sz="2400" b="1" u="sng" dirty="0">
                          <a:solidFill>
                            <a:srgbClr val="C00000"/>
                          </a:solidFill>
                          <a:effectLst/>
                          <a:latin typeface="Constantia" pitchFamily="18" charset="0"/>
                        </a:rPr>
                        <a:t>справился с коммуникативной задачей</a:t>
                      </a:r>
                      <a:r>
                        <a:rPr lang="ru-RU" sz="2400" b="1" dirty="0">
                          <a:solidFill>
                            <a:srgbClr val="C00000"/>
                          </a:solidFill>
                          <a:effectLst/>
                          <a:latin typeface="Constantia" pitchFamily="18" charset="0"/>
                        </a:rPr>
                        <a:t>.</a:t>
                      </a:r>
                      <a:r>
                        <a:rPr lang="ru-RU" sz="2400" b="1" dirty="0">
                          <a:effectLst/>
                          <a:latin typeface="Constantia" pitchFamily="18" charset="0"/>
                        </a:rPr>
                        <a:t> Ответил на вопрос в диалоге</a:t>
                      </a: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Constantia" pitchFamily="18" charset="0"/>
                        </a:rPr>
                        <a:t>1</a:t>
                      </a: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/>
                </a:extLst>
              </a:tr>
              <a:tr h="89675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Constantia" pitchFamily="18" charset="0"/>
                        </a:rPr>
                        <a:t>Не ответил на вопрос в диалоге или ответ односложный</a:t>
                      </a: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Constantia" pitchFamily="18" charset="0"/>
                        </a:rPr>
                        <a:t>0</a:t>
                      </a: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/>
                </a:extLst>
              </a:tr>
              <a:tr h="160539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400" b="1" u="sng" kern="1200" dirty="0" smtClean="0">
                          <a:solidFill>
                            <a:srgbClr val="C00000"/>
                          </a:solidFill>
                          <a:effectLst/>
                          <a:latin typeface="Constantia" pitchFamily="18" charset="0"/>
                          <a:ea typeface="+mn-ea"/>
                          <a:cs typeface="+mn-cs"/>
                        </a:rPr>
                        <a:t>Д2 Учёт условий речевой ситуации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Учтены условия речевой ситуации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Условия речевой ситуации</a:t>
                      </a:r>
                      <a:r>
                        <a:rPr lang="ru-RU" sz="2400" b="1" baseline="0" dirty="0" smtClean="0"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 не учтены</a:t>
                      </a:r>
                      <a:endParaRPr lang="ru-RU" sz="2400" b="1" dirty="0">
                        <a:solidFill>
                          <a:schemeClr val="tx1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 b="1" dirty="0" smtClean="0">
                        <a:solidFill>
                          <a:schemeClr val="tx1"/>
                        </a:solidFill>
                        <a:effectLst/>
                        <a:latin typeface="Constantia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1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0</a:t>
                      </a:r>
                      <a:endParaRPr lang="ru-RU" sz="2400" b="1" dirty="0">
                        <a:solidFill>
                          <a:schemeClr val="tx1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/>
                </a:extLst>
              </a:tr>
              <a:tr h="585920">
                <a:tc grid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C00000"/>
                          </a:solidFill>
                          <a:effectLst/>
                          <a:latin typeface="Constantia" pitchFamily="18" charset="0"/>
                        </a:rPr>
                        <a:t>Максимальное количество баллов</a:t>
                      </a:r>
                      <a:r>
                        <a:rPr lang="ru-RU" sz="2400" b="1" baseline="0" dirty="0" smtClean="0">
                          <a:solidFill>
                            <a:srgbClr val="C00000"/>
                          </a:solidFill>
                          <a:effectLst/>
                          <a:latin typeface="Constantia" pitchFamily="18" charset="0"/>
                        </a:rPr>
                        <a:t> – </a:t>
                      </a:r>
                      <a:r>
                        <a:rPr lang="ru-RU" sz="2400" b="1" dirty="0" smtClean="0">
                          <a:solidFill>
                            <a:srgbClr val="C00000"/>
                          </a:solidFill>
                          <a:effectLst/>
                          <a:latin typeface="Constantia" pitchFamily="18" charset="0"/>
                        </a:rPr>
                        <a:t>2</a:t>
                      </a:r>
                      <a:endParaRPr lang="ru-RU" sz="2400" b="1" dirty="0">
                        <a:solidFill>
                          <a:srgbClr val="C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 b="1" dirty="0">
                        <a:solidFill>
                          <a:srgbClr val="C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marL="51435" marR="51435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28693" name="TextBox 3"/>
          <p:cNvSpPr txBox="1">
            <a:spLocks noChangeArrowheads="1"/>
          </p:cNvSpPr>
          <p:nvPr/>
        </p:nvSpPr>
        <p:spPr bwMode="auto">
          <a:xfrm>
            <a:off x="4211638" y="5805488"/>
            <a:ext cx="46815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i="1">
                <a:solidFill>
                  <a:srgbClr val="002060"/>
                </a:solidFill>
                <a:latin typeface="Constantia" pitchFamily="18" charset="0"/>
                <a:hlinkClick r:id="rId2" action="ppaction://hlinkfile"/>
              </a:rPr>
              <a:t>прослушивание</a:t>
            </a:r>
            <a:endParaRPr lang="ru-RU" sz="2000" b="1" i="1">
              <a:solidFill>
                <a:srgbClr val="002060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Заголовок 1"/>
          <p:cNvSpPr>
            <a:spLocks noGrp="1"/>
          </p:cNvSpPr>
          <p:nvPr>
            <p:ph type="title"/>
          </p:nvPr>
        </p:nvSpPr>
        <p:spPr>
          <a:xfrm>
            <a:off x="179388" y="115888"/>
            <a:ext cx="8785225" cy="720725"/>
          </a:xfrm>
        </p:spPr>
        <p:txBody>
          <a:bodyPr/>
          <a:lstStyle/>
          <a:p>
            <a:r>
              <a:rPr lang="ru-RU" sz="2400" b="1" i="1" smtClean="0">
                <a:solidFill>
                  <a:srgbClr val="A80000"/>
                </a:solidFill>
                <a:latin typeface="Constantia" pitchFamily="18" charset="0"/>
              </a:rPr>
              <a:t>Критерии оценивания правильности речи за </a:t>
            </a:r>
            <a:r>
              <a:rPr lang="en-US" sz="2400" b="1" i="1" smtClean="0">
                <a:solidFill>
                  <a:srgbClr val="A80000"/>
                </a:solidFill>
                <a:latin typeface="Constantia" pitchFamily="18" charset="0"/>
              </a:rPr>
              <a:t/>
            </a:r>
            <a:br>
              <a:rPr lang="en-US" sz="2400" b="1" i="1" smtClean="0">
                <a:solidFill>
                  <a:srgbClr val="A80000"/>
                </a:solidFill>
                <a:latin typeface="Constantia" pitchFamily="18" charset="0"/>
              </a:rPr>
            </a:br>
            <a:r>
              <a:rPr lang="ru-RU" sz="2400" b="1" i="1" smtClean="0">
                <a:solidFill>
                  <a:srgbClr val="A80000"/>
                </a:solidFill>
                <a:latin typeface="Constantia" pitchFamily="18" charset="0"/>
              </a:rPr>
              <a:t>выполнение заданий 3 и 4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79388" y="830263"/>
          <a:ext cx="8785225" cy="53863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56">
                  <a:extLst>
                    <a:ext uri="{9D8B030D-6E8A-4147-A177-3AD203B41FA5}"/>
                  </a:extLst>
                </a:gridCol>
                <a:gridCol w="7560840">
                  <a:extLst>
                    <a:ext uri="{9D8B030D-6E8A-4147-A177-3AD203B41FA5}"/>
                  </a:extLst>
                </a:gridCol>
                <a:gridCol w="720079">
                  <a:extLst>
                    <a:ext uri="{9D8B030D-6E8A-4147-A177-3AD203B41FA5}"/>
                  </a:extLst>
                </a:gridCol>
              </a:tblGrid>
              <a:tr h="792481">
                <a:tc>
                  <a:txBody>
                    <a:bodyPr/>
                    <a:lstStyle/>
                    <a:p>
                      <a:pPr algn="ctr"/>
                      <a:endParaRPr lang="ru-RU" sz="2000" b="0" dirty="0">
                        <a:solidFill>
                          <a:srgbClr val="002060"/>
                        </a:solidFill>
                        <a:latin typeface="Constantia" pitchFamily="18" charset="0"/>
                      </a:endParaRPr>
                    </a:p>
                  </a:txBody>
                  <a:tcPr marL="68581" marR="6858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Constantia" pitchFamily="18" charset="0"/>
                        </a:rPr>
                        <a:t>Критерии оценивания правильности речи за выполнение заданий 3 и 4 (Р2)</a:t>
                      </a:r>
                      <a:endParaRPr lang="ru-RU" sz="2000" dirty="0">
                        <a:solidFill>
                          <a:srgbClr val="002060"/>
                        </a:solidFill>
                        <a:latin typeface="Constantia" pitchFamily="18" charset="0"/>
                      </a:endParaRPr>
                    </a:p>
                  </a:txBody>
                  <a:tcPr marL="68581" marR="6858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Constantia" pitchFamily="18" charset="0"/>
                        </a:rPr>
                        <a:t>баллы</a:t>
                      </a:r>
                      <a:endParaRPr lang="ru-RU" sz="1400" dirty="0">
                        <a:solidFill>
                          <a:srgbClr val="002060"/>
                        </a:solidFill>
                        <a:latin typeface="Constantia" pitchFamily="18" charset="0"/>
                      </a:endParaRPr>
                    </a:p>
                  </a:txBody>
                  <a:tcPr marL="68581" marR="6858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FA"/>
                    </a:solidFill>
                  </a:tcPr>
                </a:tc>
                <a:extLst>
                  <a:ext uri="{0D108BD9-81ED-4DB2-BD59-A6C34878D82A}"/>
                </a:extLst>
              </a:tr>
              <a:tr h="914400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rgbClr val="002060"/>
                          </a:solidFill>
                          <a:latin typeface="Constantia" pitchFamily="18" charset="0"/>
                        </a:rPr>
                        <a:t>Г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Constantia" pitchFamily="18" charset="0"/>
                      </a:endParaRPr>
                    </a:p>
                  </a:txBody>
                  <a:tcPr marL="68581" marR="6858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600" b="1" u="sng" kern="1200" dirty="0" smtClean="0">
                          <a:solidFill>
                            <a:srgbClr val="860000"/>
                          </a:solidFill>
                          <a:latin typeface="Constantia" pitchFamily="18" charset="0"/>
                          <a:ea typeface="+mn-ea"/>
                          <a:cs typeface="+mn-cs"/>
                        </a:rPr>
                        <a:t>Соблюдение грамматических норм</a:t>
                      </a:r>
                    </a:p>
                    <a:p>
                      <a:r>
                        <a:rPr lang="ru-RU" sz="1600" b="1" dirty="0" smtClean="0">
                          <a:latin typeface="Constantia" pitchFamily="18" charset="0"/>
                        </a:rPr>
                        <a:t>Грамматических ошибок нет</a:t>
                      </a:r>
                    </a:p>
                    <a:p>
                      <a:r>
                        <a:rPr lang="ru-RU" sz="1600" b="1" dirty="0" smtClean="0">
                          <a:latin typeface="Constantia" pitchFamily="18" charset="0"/>
                        </a:rPr>
                        <a:t>Допущены грамматические ошибки (1 и более)</a:t>
                      </a:r>
                      <a:endParaRPr lang="ru-RU" sz="1600" b="1" dirty="0">
                        <a:latin typeface="Constantia" pitchFamily="18" charset="0"/>
                      </a:endParaRPr>
                    </a:p>
                  </a:txBody>
                  <a:tcPr marL="68581" marR="6858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b="1" dirty="0" smtClean="0">
                        <a:latin typeface="Constantia" pitchFamily="18" charset="0"/>
                      </a:endParaRPr>
                    </a:p>
                    <a:p>
                      <a:pPr algn="ctr"/>
                      <a:r>
                        <a:rPr lang="ru-RU" sz="1600" b="1" dirty="0" smtClean="0">
                          <a:latin typeface="Constantia" pitchFamily="18" charset="0"/>
                        </a:rPr>
                        <a:t>1</a:t>
                      </a:r>
                    </a:p>
                    <a:p>
                      <a:pPr algn="ctr"/>
                      <a:r>
                        <a:rPr lang="ru-RU" sz="1600" b="1" dirty="0" smtClean="0">
                          <a:latin typeface="Constantia" pitchFamily="18" charset="0"/>
                        </a:rPr>
                        <a:t>0</a:t>
                      </a:r>
                      <a:endParaRPr lang="ru-RU" sz="1600" b="1" dirty="0">
                        <a:latin typeface="Constantia" pitchFamily="18" charset="0"/>
                      </a:endParaRPr>
                    </a:p>
                  </a:txBody>
                  <a:tcPr marL="68581" marR="6858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/>
                </a:extLst>
              </a:tr>
              <a:tr h="963135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rgbClr val="002060"/>
                          </a:solidFill>
                          <a:latin typeface="Constantia" pitchFamily="18" charset="0"/>
                        </a:rPr>
                        <a:t>О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Constantia" pitchFamily="18" charset="0"/>
                      </a:endParaRPr>
                    </a:p>
                  </a:txBody>
                  <a:tcPr marL="68581" marR="6858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u="sng" dirty="0" smtClean="0">
                          <a:solidFill>
                            <a:srgbClr val="860000"/>
                          </a:solidFill>
                          <a:latin typeface="Constantia" pitchFamily="18" charset="0"/>
                        </a:rPr>
                        <a:t>Соблюдение орфоэпических норм</a:t>
                      </a:r>
                    </a:p>
                    <a:p>
                      <a:r>
                        <a:rPr lang="ru-RU" sz="1600" b="1" dirty="0" smtClean="0">
                          <a:latin typeface="Constantia" pitchFamily="18" charset="0"/>
                        </a:rPr>
                        <a:t>Орфоэпических норм нет, или допущено не более 2 орфоэпических ошибок</a:t>
                      </a:r>
                    </a:p>
                    <a:p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Constantia" pitchFamily="18" charset="0"/>
                          <a:ea typeface="+mn-ea"/>
                          <a:cs typeface="+mn-cs"/>
                        </a:rPr>
                        <a:t>Допущены орфоэпические </a:t>
                      </a:r>
                      <a:r>
                        <a:rPr lang="ru-RU" sz="1600" b="1" dirty="0" smtClean="0">
                          <a:latin typeface="Constantia" pitchFamily="18" charset="0"/>
                        </a:rPr>
                        <a:t>ошибки (три и более)</a:t>
                      </a:r>
                      <a:endParaRPr lang="ru-RU" sz="1600" b="1" dirty="0">
                        <a:latin typeface="Constantia" pitchFamily="18" charset="0"/>
                      </a:endParaRPr>
                    </a:p>
                  </a:txBody>
                  <a:tcPr marL="68581" marR="6858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b="1" dirty="0" smtClean="0">
                        <a:latin typeface="Constantia" pitchFamily="18" charset="0"/>
                      </a:endParaRPr>
                    </a:p>
                    <a:p>
                      <a:pPr algn="ctr"/>
                      <a:r>
                        <a:rPr lang="ru-RU" sz="1600" b="1" dirty="0" smtClean="0">
                          <a:latin typeface="Constantia" pitchFamily="18" charset="0"/>
                        </a:rPr>
                        <a:t>1</a:t>
                      </a:r>
                    </a:p>
                    <a:p>
                      <a:pPr algn="ctr"/>
                      <a:endParaRPr lang="ru-RU" sz="1600" b="1" dirty="0" smtClean="0">
                        <a:latin typeface="Constantia" pitchFamily="18" charset="0"/>
                      </a:endParaRPr>
                    </a:p>
                    <a:p>
                      <a:pPr algn="ctr"/>
                      <a:r>
                        <a:rPr lang="ru-RU" sz="1600" b="1" dirty="0" smtClean="0">
                          <a:latin typeface="Constantia" pitchFamily="18" charset="0"/>
                        </a:rPr>
                        <a:t>0</a:t>
                      </a:r>
                      <a:endParaRPr lang="ru-RU" sz="1600" b="1" dirty="0">
                        <a:latin typeface="Constantia" pitchFamily="18" charset="0"/>
                      </a:endParaRPr>
                    </a:p>
                  </a:txBody>
                  <a:tcPr marL="68581" marR="6858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/>
                </a:extLst>
              </a:tr>
              <a:tr h="904447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rgbClr val="002060"/>
                          </a:solidFill>
                          <a:latin typeface="Constantia" pitchFamily="18" charset="0"/>
                        </a:rPr>
                        <a:t>Р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Constantia" pitchFamily="18" charset="0"/>
                      </a:endParaRPr>
                    </a:p>
                  </a:txBody>
                  <a:tcPr marT="45713" marB="45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600" b="1" u="sng" kern="1200" dirty="0" smtClean="0">
                          <a:solidFill>
                            <a:srgbClr val="860000"/>
                          </a:solidFill>
                          <a:latin typeface="Constantia" pitchFamily="18" charset="0"/>
                          <a:ea typeface="+mn-ea"/>
                          <a:cs typeface="+mn-cs"/>
                        </a:rPr>
                        <a:t>Соблюдение речевых норм</a:t>
                      </a:r>
                      <a:endParaRPr lang="ru-RU" sz="1600" b="1" u="sng" kern="1200" dirty="0">
                        <a:solidFill>
                          <a:srgbClr val="860000"/>
                        </a:solidFill>
                        <a:latin typeface="Constantia" pitchFamily="18" charset="0"/>
                        <a:ea typeface="+mn-ea"/>
                        <a:cs typeface="+mn-cs"/>
                      </a:endParaRPr>
                    </a:p>
                    <a:p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Constantia" pitchFamily="18" charset="0"/>
                          <a:ea typeface="+mn-ea"/>
                          <a:cs typeface="+mn-cs"/>
                        </a:rPr>
                        <a:t>Речевых ошибок нет, или допущено не более 3 речевых ошибок</a:t>
                      </a:r>
                    </a:p>
                    <a:p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Constantia" pitchFamily="18" charset="0"/>
                          <a:ea typeface="+mn-ea"/>
                          <a:cs typeface="+mn-cs"/>
                        </a:rPr>
                        <a:t>Допущены речевые ошибки (4 и более)</a:t>
                      </a:r>
                      <a:endParaRPr lang="ru-RU" sz="1600" b="1" kern="1200" dirty="0">
                        <a:solidFill>
                          <a:schemeClr val="dk1"/>
                        </a:solidFill>
                        <a:latin typeface="Constantia" pitchFamily="18" charset="0"/>
                        <a:ea typeface="+mn-ea"/>
                        <a:cs typeface="+mn-cs"/>
                      </a:endParaRPr>
                    </a:p>
                  </a:txBody>
                  <a:tcPr marT="45713" marB="45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b="1" kern="1200" dirty="0" smtClean="0">
                        <a:solidFill>
                          <a:schemeClr val="dk1"/>
                        </a:solidFill>
                        <a:latin typeface="Constantia" pitchFamily="18" charset="0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Constantia" pitchFamily="18" charset="0"/>
                          <a:ea typeface="+mn-ea"/>
                          <a:cs typeface="+mn-cs"/>
                        </a:rPr>
                        <a:t>1</a:t>
                      </a:r>
                      <a:endParaRPr lang="ru-RU" sz="1600" b="1" kern="1200" dirty="0">
                        <a:solidFill>
                          <a:schemeClr val="dk1"/>
                        </a:solidFill>
                        <a:latin typeface="Constantia" pitchFamily="18" charset="0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Constantia" pitchFamily="18" charset="0"/>
                          <a:ea typeface="+mn-ea"/>
                          <a:cs typeface="+mn-cs"/>
                        </a:rPr>
                        <a:t>0</a:t>
                      </a:r>
                      <a:endParaRPr lang="ru-RU" sz="1600" b="1" kern="1200" dirty="0">
                        <a:solidFill>
                          <a:schemeClr val="dk1"/>
                        </a:solidFill>
                        <a:latin typeface="Constantia" pitchFamily="18" charset="0"/>
                        <a:ea typeface="+mn-ea"/>
                        <a:cs typeface="+mn-cs"/>
                      </a:endParaRPr>
                    </a:p>
                  </a:txBody>
                  <a:tcPr marT="45713" marB="45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080120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rgbClr val="002060"/>
                          </a:solidFill>
                          <a:latin typeface="Constantia" pitchFamily="18" charset="0"/>
                        </a:rPr>
                        <a:t>РО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Constantia" pitchFamily="18" charset="0"/>
                      </a:endParaRPr>
                    </a:p>
                  </a:txBody>
                  <a:tcPr marT="45713" marB="45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600" b="1" u="sng" kern="1200" dirty="0" smtClean="0">
                          <a:solidFill>
                            <a:srgbClr val="860000"/>
                          </a:solidFill>
                          <a:latin typeface="Constantia" pitchFamily="18" charset="0"/>
                          <a:ea typeface="+mn-ea"/>
                          <a:cs typeface="+mn-cs"/>
                        </a:rPr>
                        <a:t>Речевое оформление</a:t>
                      </a:r>
                      <a:endParaRPr lang="ru-RU" sz="1600" b="1" u="sng" kern="1200" dirty="0">
                        <a:solidFill>
                          <a:srgbClr val="860000"/>
                        </a:solidFill>
                        <a:latin typeface="Constantia" pitchFamily="18" charset="0"/>
                        <a:ea typeface="+mn-ea"/>
                        <a:cs typeface="+mn-cs"/>
                      </a:endParaRPr>
                    </a:p>
                    <a:p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Constantia" pitchFamily="18" charset="0"/>
                          <a:ea typeface="+mn-ea"/>
                          <a:cs typeface="+mn-cs"/>
                        </a:rPr>
                        <a:t>Речь в целом отличается богатством и точностью словаря, используются разнообразные синтаксические конструкции</a:t>
                      </a:r>
                      <a:endParaRPr lang="ru-RU" sz="1600" b="1" kern="1200" dirty="0">
                        <a:solidFill>
                          <a:schemeClr val="dk1"/>
                        </a:solidFill>
                        <a:latin typeface="Constantia" pitchFamily="18" charset="0"/>
                        <a:ea typeface="+mn-ea"/>
                        <a:cs typeface="+mn-cs"/>
                      </a:endParaRPr>
                    </a:p>
                    <a:p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Constantia" pitchFamily="18" charset="0"/>
                          <a:ea typeface="+mn-ea"/>
                          <a:cs typeface="+mn-cs"/>
                        </a:rPr>
                        <a:t>Речь отличается бедностью и/или неточностью словаря, и/или используются однотипные синтаксические конструкции</a:t>
                      </a:r>
                      <a:endParaRPr lang="ru-RU" sz="1600" b="1" kern="1200" dirty="0">
                        <a:solidFill>
                          <a:schemeClr val="dk1"/>
                        </a:solidFill>
                        <a:latin typeface="Constantia" pitchFamily="18" charset="0"/>
                        <a:ea typeface="+mn-ea"/>
                        <a:cs typeface="+mn-cs"/>
                      </a:endParaRPr>
                    </a:p>
                  </a:txBody>
                  <a:tcPr marT="45713" marB="45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b="1" kern="1200" dirty="0" smtClean="0">
                        <a:solidFill>
                          <a:schemeClr val="dk1"/>
                        </a:solidFill>
                        <a:latin typeface="Constantia" pitchFamily="18" charset="0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Constantia" pitchFamily="18" charset="0"/>
                          <a:ea typeface="+mn-ea"/>
                          <a:cs typeface="+mn-cs"/>
                        </a:rPr>
                        <a:t>1</a:t>
                      </a:r>
                    </a:p>
                    <a:p>
                      <a:pPr algn="ctr"/>
                      <a:endParaRPr lang="ru-RU" sz="1600" b="1" kern="1200" dirty="0">
                        <a:solidFill>
                          <a:schemeClr val="dk1"/>
                        </a:solidFill>
                        <a:latin typeface="Constantia" pitchFamily="18" charset="0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Constantia" pitchFamily="18" charset="0"/>
                          <a:ea typeface="+mn-ea"/>
                          <a:cs typeface="+mn-cs"/>
                        </a:rPr>
                        <a:t>0</a:t>
                      </a:r>
                      <a:endParaRPr lang="ru-RU" sz="1600" b="1" kern="1200" dirty="0">
                        <a:solidFill>
                          <a:schemeClr val="dk1"/>
                        </a:solidFill>
                        <a:latin typeface="Constantia" pitchFamily="18" charset="0"/>
                        <a:ea typeface="+mn-ea"/>
                        <a:cs typeface="+mn-cs"/>
                      </a:endParaRPr>
                    </a:p>
                  </a:txBody>
                  <a:tcPr marT="45713" marB="45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60040">
                <a:tc gridSpan="3">
                  <a:txBody>
                    <a:bodyPr/>
                    <a:lstStyle/>
                    <a:p>
                      <a:r>
                        <a:rPr lang="ru-RU" sz="2000" b="1" kern="1200" dirty="0" smtClean="0">
                          <a:solidFill>
                            <a:srgbClr val="860000"/>
                          </a:solidFill>
                          <a:latin typeface="Constantia" pitchFamily="18" charset="0"/>
                          <a:ea typeface="+mn-ea"/>
                          <a:cs typeface="+mn-cs"/>
                        </a:rPr>
                        <a:t>Максимальное количество баллов </a:t>
                      </a:r>
                      <a:r>
                        <a:rPr lang="ru-RU" sz="2000" b="1" kern="1200" baseline="0" dirty="0" smtClean="0">
                          <a:solidFill>
                            <a:srgbClr val="860000"/>
                          </a:solidFill>
                          <a:latin typeface="Constantia" pitchFamily="18" charset="0"/>
                          <a:ea typeface="+mn-ea"/>
                          <a:cs typeface="+mn-cs"/>
                        </a:rPr>
                        <a:t> - </a:t>
                      </a:r>
                      <a:r>
                        <a:rPr lang="ru-RU" sz="2000" b="1" kern="1200" dirty="0" smtClean="0">
                          <a:solidFill>
                            <a:srgbClr val="860000"/>
                          </a:solidFill>
                          <a:latin typeface="Constantia" pitchFamily="18" charset="0"/>
                          <a:ea typeface="+mn-ea"/>
                          <a:cs typeface="+mn-cs"/>
                        </a:rPr>
                        <a:t>4</a:t>
                      </a:r>
                      <a:endParaRPr lang="ru-RU" sz="2000" b="1" kern="1200" dirty="0">
                        <a:solidFill>
                          <a:srgbClr val="860000"/>
                        </a:solidFill>
                        <a:latin typeface="Constantia" pitchFamily="18" charset="0"/>
                        <a:ea typeface="+mn-ea"/>
                        <a:cs typeface="+mn-cs"/>
                      </a:endParaRPr>
                    </a:p>
                  </a:txBody>
                  <a:tcPr marT="45713" marB="45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600" kern="1200" dirty="0">
                        <a:solidFill>
                          <a:schemeClr val="dk1"/>
                        </a:solidFill>
                        <a:latin typeface="Constantia" pitchFamily="18" charset="0"/>
                        <a:ea typeface="+mn-ea"/>
                        <a:cs typeface="+mn-cs"/>
                      </a:endParaRPr>
                    </a:p>
                  </a:txBody>
                  <a:tcPr marT="45713" marB="45713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600" kern="1200" dirty="0">
                        <a:solidFill>
                          <a:schemeClr val="dk1"/>
                        </a:solidFill>
                        <a:latin typeface="Constantia" pitchFamily="18" charset="0"/>
                        <a:ea typeface="+mn-ea"/>
                        <a:cs typeface="+mn-cs"/>
                      </a:endParaRPr>
                    </a:p>
                  </a:txBody>
                  <a:tcPr marT="45713" marB="45713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Заголовок 1"/>
          <p:cNvSpPr>
            <a:spLocks noGrp="1"/>
          </p:cNvSpPr>
          <p:nvPr>
            <p:ph type="title"/>
          </p:nvPr>
        </p:nvSpPr>
        <p:spPr>
          <a:xfrm>
            <a:off x="250825" y="115888"/>
            <a:ext cx="8642350" cy="936625"/>
          </a:xfrm>
        </p:spPr>
        <p:txBody>
          <a:bodyPr/>
          <a:lstStyle/>
          <a:p>
            <a:r>
              <a:rPr lang="ru-RU" sz="3200" b="1" smtClean="0">
                <a:solidFill>
                  <a:srgbClr val="860000"/>
                </a:solidFill>
                <a:latin typeface="Constantia" pitchFamily="18" charset="0"/>
              </a:rPr>
              <a:t>Общий балл </a:t>
            </a:r>
            <a:r>
              <a:rPr lang="en-US" sz="3200" b="1" smtClean="0">
                <a:solidFill>
                  <a:srgbClr val="860000"/>
                </a:solidFill>
                <a:latin typeface="Constantia" pitchFamily="18" charset="0"/>
              </a:rPr>
              <a:t/>
            </a:r>
            <a:br>
              <a:rPr lang="en-US" sz="3200" b="1" smtClean="0">
                <a:solidFill>
                  <a:srgbClr val="860000"/>
                </a:solidFill>
                <a:latin typeface="Constantia" pitchFamily="18" charset="0"/>
              </a:rPr>
            </a:br>
            <a:r>
              <a:rPr lang="ru-RU" sz="3200" b="1" smtClean="0">
                <a:solidFill>
                  <a:srgbClr val="860000"/>
                </a:solidFill>
                <a:latin typeface="Constantia" pitchFamily="18" charset="0"/>
              </a:rPr>
              <a:t>за выполнение заданий 3 и 4</a:t>
            </a:r>
          </a:p>
        </p:txBody>
      </p:sp>
      <p:graphicFrame>
        <p:nvGraphicFramePr>
          <p:cNvPr id="7" name="Схема 7"/>
          <p:cNvGraphicFramePr/>
          <p:nvPr/>
        </p:nvGraphicFramePr>
        <p:xfrm>
          <a:off x="179512" y="1124744"/>
          <a:ext cx="8820060" cy="4298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Box 1"/>
          <p:cNvSpPr txBox="1">
            <a:spLocks noChangeArrowheads="1"/>
          </p:cNvSpPr>
          <p:nvPr/>
        </p:nvSpPr>
        <p:spPr bwMode="auto">
          <a:xfrm>
            <a:off x="611188" y="1125538"/>
            <a:ext cx="7993062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5400" b="1">
                <a:solidFill>
                  <a:srgbClr val="C00000"/>
                </a:solidFill>
                <a:latin typeface="Constantia" pitchFamily="18" charset="0"/>
              </a:rPr>
              <a:t>Спасибо за внимание.</a:t>
            </a:r>
          </a:p>
          <a:p>
            <a:pPr algn="ctr"/>
            <a:r>
              <a:rPr lang="ru-RU" sz="5400" b="1">
                <a:solidFill>
                  <a:srgbClr val="C00000"/>
                </a:solidFill>
                <a:latin typeface="Constantia" pitchFamily="18" charset="0"/>
              </a:rPr>
              <a:t>Успехов в работе!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250825" y="115888"/>
            <a:ext cx="8642350" cy="728662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altLang="ru-RU" sz="4000" b="1" dirty="0" smtClean="0">
                <a:solidFill>
                  <a:srgbClr val="002060"/>
                </a:solidFill>
                <a:latin typeface="Constantia" pitchFamily="18" charset="0"/>
              </a:rPr>
              <a:t>Четыре задания для собеседования</a:t>
            </a:r>
          </a:p>
        </p:txBody>
      </p:sp>
      <p:graphicFrame>
        <p:nvGraphicFramePr>
          <p:cNvPr id="9" name="Объект 8"/>
          <p:cNvGraphicFramePr>
            <a:graphicFrameLocks noGrp="1"/>
          </p:cNvGraphicFramePr>
          <p:nvPr>
            <p:ph idx="1"/>
          </p:nvPr>
        </p:nvGraphicFramePr>
        <p:xfrm>
          <a:off x="179388" y="981075"/>
          <a:ext cx="8713787" cy="5400675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398739">
                  <a:extLst>
                    <a:ext uri="{9D8B030D-6E8A-4147-A177-3AD203B41FA5}"/>
                  </a:extLst>
                </a:gridCol>
                <a:gridCol w="5505917">
                  <a:extLst>
                    <a:ext uri="{9D8B030D-6E8A-4147-A177-3AD203B41FA5}"/>
                  </a:extLst>
                </a:gridCol>
                <a:gridCol w="1512168">
                  <a:extLst>
                    <a:ext uri="{9D8B030D-6E8A-4147-A177-3AD203B41FA5}"/>
                  </a:extLst>
                </a:gridCol>
                <a:gridCol w="1296144">
                  <a:extLst>
                    <a:ext uri="{9D8B030D-6E8A-4147-A177-3AD203B41FA5}"/>
                  </a:extLst>
                </a:gridCol>
              </a:tblGrid>
              <a:tr h="84064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2060"/>
                          </a:solidFill>
                          <a:effectLst/>
                          <a:latin typeface="Constantia" pitchFamily="18" charset="0"/>
                        </a:rPr>
                        <a:t>№</a:t>
                      </a:r>
                    </a:p>
                  </a:txBody>
                  <a:tcPr marL="51436" marR="5143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F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2060"/>
                          </a:solidFill>
                          <a:effectLst/>
                          <a:latin typeface="Constantia" pitchFamily="18" charset="0"/>
                        </a:rPr>
                        <a:t>Содержание задания</a:t>
                      </a:r>
                    </a:p>
                  </a:txBody>
                  <a:tcPr marL="51436" marR="5143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F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2060"/>
                          </a:solidFill>
                          <a:effectLst/>
                          <a:latin typeface="Constantia" pitchFamily="18" charset="0"/>
                        </a:rPr>
                        <a:t>Время </a:t>
                      </a:r>
                      <a:r>
                        <a:rPr lang="en-US" sz="1800" dirty="0">
                          <a:solidFill>
                            <a:srgbClr val="002060"/>
                          </a:solidFill>
                          <a:effectLst/>
                          <a:latin typeface="Constantia" pitchFamily="18" charset="0"/>
                        </a:rPr>
                        <a:t/>
                      </a:r>
                      <a:br>
                        <a:rPr lang="en-US" sz="1800" dirty="0">
                          <a:solidFill>
                            <a:srgbClr val="002060"/>
                          </a:solidFill>
                          <a:effectLst/>
                          <a:latin typeface="Constantia" pitchFamily="18" charset="0"/>
                        </a:rPr>
                      </a:br>
                      <a:r>
                        <a:rPr lang="ru-RU" sz="1800" dirty="0">
                          <a:solidFill>
                            <a:srgbClr val="002060"/>
                          </a:solidFill>
                          <a:effectLst/>
                          <a:latin typeface="Constantia" pitchFamily="18" charset="0"/>
                        </a:rPr>
                        <a:t>на подготовку</a:t>
                      </a:r>
                    </a:p>
                  </a:txBody>
                  <a:tcPr marL="51436" marR="5143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F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2060"/>
                          </a:solidFill>
                          <a:effectLst/>
                          <a:latin typeface="Constantia" pitchFamily="18" charset="0"/>
                        </a:rPr>
                        <a:t>Время </a:t>
                      </a:r>
                      <a:r>
                        <a:rPr lang="en-US" sz="1800" dirty="0">
                          <a:solidFill>
                            <a:srgbClr val="002060"/>
                          </a:solidFill>
                          <a:effectLst/>
                          <a:latin typeface="Constantia" pitchFamily="18" charset="0"/>
                        </a:rPr>
                        <a:t/>
                      </a:r>
                      <a:br>
                        <a:rPr lang="en-US" sz="1800" dirty="0">
                          <a:solidFill>
                            <a:srgbClr val="002060"/>
                          </a:solidFill>
                          <a:effectLst/>
                          <a:latin typeface="Constantia" pitchFamily="18" charset="0"/>
                        </a:rPr>
                      </a:br>
                      <a:r>
                        <a:rPr lang="ru-RU" sz="1800" dirty="0">
                          <a:solidFill>
                            <a:srgbClr val="002060"/>
                          </a:solidFill>
                          <a:effectLst/>
                          <a:latin typeface="Constantia" pitchFamily="18" charset="0"/>
                        </a:rPr>
                        <a:t>на ответ</a:t>
                      </a:r>
                    </a:p>
                  </a:txBody>
                  <a:tcPr marL="51436" marR="5143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FA"/>
                    </a:solidFill>
                  </a:tcPr>
                </a:tc>
                <a:extLst>
                  <a:ext uri="{0D108BD9-81ED-4DB2-BD59-A6C34878D82A}"/>
                </a:extLst>
              </a:tr>
              <a:tr h="55678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2060"/>
                          </a:solidFill>
                          <a:effectLst/>
                          <a:latin typeface="Constantia" pitchFamily="18" charset="0"/>
                        </a:rPr>
                        <a:t>1</a:t>
                      </a:r>
                    </a:p>
                  </a:txBody>
                  <a:tcPr marL="51436" marR="5143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Constantia" pitchFamily="18" charset="0"/>
                        </a:rPr>
                        <a:t>Прочитать вслух текст</a:t>
                      </a:r>
                    </a:p>
                  </a:txBody>
                  <a:tcPr marL="51436" marR="5143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Constantia" pitchFamily="18" charset="0"/>
                        </a:rPr>
                        <a:t>2 минуты</a:t>
                      </a:r>
                    </a:p>
                  </a:txBody>
                  <a:tcPr marL="51436" marR="5143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Constantia" pitchFamily="18" charset="0"/>
                        </a:rPr>
                        <a:t>2 минуты</a:t>
                      </a:r>
                    </a:p>
                  </a:txBody>
                  <a:tcPr marL="51436" marR="5143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/>
                </a:extLst>
              </a:tr>
              <a:tr h="95613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2060"/>
                          </a:solidFill>
                          <a:effectLst/>
                          <a:latin typeface="Constantia" pitchFamily="18" charset="0"/>
                        </a:rPr>
                        <a:t>2</a:t>
                      </a:r>
                    </a:p>
                  </a:txBody>
                  <a:tcPr marL="51436" marR="5143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Constantia" pitchFamily="18" charset="0"/>
                        </a:rPr>
                        <a:t>Пересказать текст из задания 1 и дополнить</a:t>
                      </a:r>
                      <a:r>
                        <a:rPr lang="en-US" sz="1800" b="1" dirty="0">
                          <a:effectLst/>
                          <a:latin typeface="Constantia" pitchFamily="18" charset="0"/>
                        </a:rPr>
                        <a:t/>
                      </a:r>
                      <a:br>
                        <a:rPr lang="en-US" sz="1800" b="1" dirty="0">
                          <a:effectLst/>
                          <a:latin typeface="Constantia" pitchFamily="18" charset="0"/>
                        </a:rPr>
                      </a:br>
                      <a:r>
                        <a:rPr lang="ru-RU" sz="1800" b="1" dirty="0">
                          <a:effectLst/>
                          <a:latin typeface="Constantia" pitchFamily="18" charset="0"/>
                        </a:rPr>
                        <a:t>его </a:t>
                      </a:r>
                      <a:r>
                        <a:rPr lang="ru-RU" sz="1800" b="1" dirty="0" smtClean="0">
                          <a:effectLst/>
                          <a:latin typeface="Constantia" pitchFamily="18" charset="0"/>
                        </a:rPr>
                        <a:t>высказыванием (цитатой)</a:t>
                      </a:r>
                      <a:endParaRPr lang="ru-RU" sz="1800" b="1" dirty="0">
                        <a:effectLst/>
                        <a:latin typeface="Constantia" pitchFamily="18" charset="0"/>
                      </a:endParaRPr>
                    </a:p>
                  </a:txBody>
                  <a:tcPr marL="51436" marR="5143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Constantia" pitchFamily="18" charset="0"/>
                        </a:rPr>
                        <a:t>1 минута</a:t>
                      </a:r>
                    </a:p>
                  </a:txBody>
                  <a:tcPr marL="51436" marR="5143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Constantia" pitchFamily="18" charset="0"/>
                        </a:rPr>
                        <a:t>3 минуты</a:t>
                      </a:r>
                    </a:p>
                  </a:txBody>
                  <a:tcPr marL="51436" marR="5143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/>
                </a:extLst>
              </a:tr>
              <a:tr h="220646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2060"/>
                          </a:solidFill>
                          <a:effectLst/>
                          <a:latin typeface="Constantia" pitchFamily="18" charset="0"/>
                        </a:rPr>
                        <a:t>3</a:t>
                      </a:r>
                    </a:p>
                  </a:txBody>
                  <a:tcPr marL="51436" marR="5143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Constantia" pitchFamily="18" charset="0"/>
                        </a:rPr>
                        <a:t>Выбрать один вариант монолога: </a:t>
                      </a:r>
                      <a:r>
                        <a:rPr lang="en-US" sz="1800" b="1" dirty="0">
                          <a:effectLst/>
                          <a:latin typeface="Constantia" pitchFamily="18" charset="0"/>
                        </a:rPr>
                        <a:t/>
                      </a:r>
                      <a:br>
                        <a:rPr lang="en-US" sz="1800" b="1" dirty="0">
                          <a:effectLst/>
                          <a:latin typeface="Constantia" pitchFamily="18" charset="0"/>
                        </a:rPr>
                      </a:br>
                      <a:r>
                        <a:rPr lang="ru-RU" sz="1800" b="1" dirty="0">
                          <a:effectLst/>
                          <a:latin typeface="Constantia" pitchFamily="18" charset="0"/>
                        </a:rPr>
                        <a:t>– описать фотографию;</a:t>
                      </a:r>
                      <a:r>
                        <a:rPr lang="en-US" sz="1800" b="1" dirty="0">
                          <a:effectLst/>
                          <a:latin typeface="Constantia" pitchFamily="18" charset="0"/>
                        </a:rPr>
                        <a:t/>
                      </a:r>
                      <a:br>
                        <a:rPr lang="en-US" sz="1800" b="1" dirty="0">
                          <a:effectLst/>
                          <a:latin typeface="Constantia" pitchFamily="18" charset="0"/>
                        </a:rPr>
                      </a:br>
                      <a:r>
                        <a:rPr lang="ru-RU" sz="1800" b="1" dirty="0">
                          <a:effectLst/>
                          <a:latin typeface="Constantia" pitchFamily="18" charset="0"/>
                        </a:rPr>
                        <a:t>– подготовить повествование на основе жизненного опыта; </a:t>
                      </a:r>
                      <a:r>
                        <a:rPr lang="en-US" sz="1800" b="1" dirty="0">
                          <a:effectLst/>
                          <a:latin typeface="Constantia" pitchFamily="18" charset="0"/>
                        </a:rPr>
                        <a:t/>
                      </a:r>
                      <a:br>
                        <a:rPr lang="en-US" sz="1800" b="1" dirty="0">
                          <a:effectLst/>
                          <a:latin typeface="Constantia" pitchFamily="18" charset="0"/>
                        </a:rPr>
                      </a:br>
                      <a:r>
                        <a:rPr lang="ru-RU" sz="1800" b="1" dirty="0">
                          <a:effectLst/>
                          <a:latin typeface="Constantia" pitchFamily="18" charset="0"/>
                        </a:rPr>
                        <a:t>– подготовить рассуждение по проблеме</a:t>
                      </a:r>
                    </a:p>
                  </a:txBody>
                  <a:tcPr marL="51436" marR="5143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Constantia" pitchFamily="18" charset="0"/>
                        </a:rPr>
                        <a:t>1 минута</a:t>
                      </a:r>
                    </a:p>
                  </a:txBody>
                  <a:tcPr marL="51436" marR="5143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Constantia" pitchFamily="18" charset="0"/>
                        </a:rPr>
                        <a:t>3 минуты</a:t>
                      </a:r>
                    </a:p>
                  </a:txBody>
                  <a:tcPr marL="51436" marR="5143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/>
                </a:extLst>
              </a:tr>
              <a:tr h="84057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2060"/>
                          </a:solidFill>
                          <a:effectLst/>
                          <a:latin typeface="Constantia" pitchFamily="18" charset="0"/>
                        </a:rPr>
                        <a:t>4</a:t>
                      </a:r>
                    </a:p>
                  </a:txBody>
                  <a:tcPr marL="51436" marR="5143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Constantia" pitchFamily="18" charset="0"/>
                        </a:rPr>
                        <a:t>Поучаствовать в диалоге по теме предыдущего задания</a:t>
                      </a:r>
                    </a:p>
                  </a:txBody>
                  <a:tcPr marL="51436" marR="5143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Constantia" pitchFamily="18" charset="0"/>
                        </a:rPr>
                        <a:t>0 минут</a:t>
                      </a:r>
                    </a:p>
                  </a:txBody>
                  <a:tcPr marL="51436" marR="5143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Constantia" pitchFamily="18" charset="0"/>
                        </a:rPr>
                        <a:t>3 минуты</a:t>
                      </a:r>
                    </a:p>
                  </a:txBody>
                  <a:tcPr marL="51436" marR="5143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825" y="115888"/>
            <a:ext cx="8642350" cy="12954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800" b="1" dirty="0">
                <a:solidFill>
                  <a:srgbClr val="002060"/>
                </a:solidFill>
                <a:latin typeface="Constantia" pitchFamily="18" charset="0"/>
              </a:rPr>
              <a:t>Что  обязательно надо </a:t>
            </a:r>
            <a:r>
              <a:rPr lang="en-US" dirty="0">
                <a:solidFill>
                  <a:srgbClr val="002060"/>
                </a:solidFill>
                <a:latin typeface="Constantia" pitchFamily="18" charset="0"/>
                <a:cs typeface="+mj-ea"/>
              </a:rPr>
              <a:t/>
            </a:r>
            <a:br>
              <a:rPr lang="en-US" dirty="0">
                <a:solidFill>
                  <a:srgbClr val="002060"/>
                </a:solidFill>
                <a:latin typeface="Constantia" pitchFamily="18" charset="0"/>
                <a:cs typeface="+mj-ea"/>
              </a:rPr>
            </a:br>
            <a:r>
              <a:rPr lang="ru-RU" sz="4800" b="1" dirty="0">
                <a:solidFill>
                  <a:srgbClr val="002060"/>
                </a:solidFill>
                <a:latin typeface="Constantia" pitchFamily="18" charset="0"/>
              </a:rPr>
              <a:t>помнить ученику</a:t>
            </a:r>
            <a:endParaRPr lang="ru-RU" dirty="0">
              <a:solidFill>
                <a:srgbClr val="002060"/>
              </a:solidFill>
              <a:latin typeface="Constantia" pitchFamily="18" charset="0"/>
            </a:endParaRPr>
          </a:p>
        </p:txBody>
      </p:sp>
      <p:sp>
        <p:nvSpPr>
          <p:cNvPr id="6" name="Стрелка: вправо 5"/>
          <p:cNvSpPr/>
          <p:nvPr/>
        </p:nvSpPr>
        <p:spPr>
          <a:xfrm rot="20117739" flipH="1">
            <a:off x="6148388" y="4090988"/>
            <a:ext cx="2811462" cy="1843087"/>
          </a:xfrm>
          <a:prstGeom prst="rightArrow">
            <a:avLst/>
          </a:prstGeom>
          <a:solidFill>
            <a:srgbClr val="ADE2F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 err="1">
                <a:solidFill>
                  <a:srgbClr val="A80000"/>
                </a:solidFill>
                <a:latin typeface="Constantia" pitchFamily="18" charset="0"/>
                <a:cs typeface="+mn-ea"/>
              </a:rPr>
              <a:t>выпускник</a:t>
            </a:r>
            <a:r>
              <a:rPr lang="en-US" sz="1600" b="1" dirty="0">
                <a:solidFill>
                  <a:srgbClr val="A80000"/>
                </a:solidFill>
                <a:latin typeface="Constantia" pitchFamily="18" charset="0"/>
              </a:rPr>
              <a:t> </a:t>
            </a:r>
            <a:r>
              <a:rPr lang="en-US" sz="1600" b="1" dirty="0">
                <a:solidFill>
                  <a:srgbClr val="A80000"/>
                </a:solidFill>
                <a:latin typeface="Constantia" pitchFamily="18" charset="0"/>
                <a:cs typeface="+mn-ea"/>
              </a:rPr>
              <a:t>9 </a:t>
            </a:r>
            <a:r>
              <a:rPr lang="en-US" sz="1600" b="1" dirty="0" err="1">
                <a:solidFill>
                  <a:srgbClr val="A80000"/>
                </a:solidFill>
                <a:latin typeface="Constantia" pitchFamily="18" charset="0"/>
                <a:cs typeface="+mn-ea"/>
              </a:rPr>
              <a:t>класса</a:t>
            </a:r>
            <a:r>
              <a:rPr lang="en-US" sz="1600" b="1" dirty="0">
                <a:solidFill>
                  <a:srgbClr val="A80000"/>
                </a:solidFill>
                <a:latin typeface="Constantia" pitchFamily="18" charset="0"/>
                <a:cs typeface="+mn-ea"/>
              </a:rPr>
              <a:t> </a:t>
            </a:r>
            <a:r>
              <a:rPr lang="en-US" sz="1600" dirty="0">
                <a:solidFill>
                  <a:srgbClr val="A80000"/>
                </a:solidFill>
                <a:latin typeface="Constantia" pitchFamily="18" charset="0"/>
                <a:cs typeface="+mn-ea"/>
              </a:rPr>
              <a:t/>
            </a:r>
            <a:br>
              <a:rPr lang="en-US" sz="1600" dirty="0">
                <a:solidFill>
                  <a:srgbClr val="A80000"/>
                </a:solidFill>
                <a:latin typeface="Constantia" pitchFamily="18" charset="0"/>
                <a:cs typeface="+mn-ea"/>
              </a:rPr>
            </a:br>
            <a:r>
              <a:rPr lang="en-US" sz="1600" b="1" dirty="0" err="1">
                <a:solidFill>
                  <a:srgbClr val="A80000"/>
                </a:solidFill>
                <a:latin typeface="Constantia" pitchFamily="18" charset="0"/>
                <a:cs typeface="+mn-ea"/>
              </a:rPr>
              <a:t>вправе</a:t>
            </a:r>
            <a:r>
              <a:rPr lang="en-US" sz="1600" b="1" dirty="0">
                <a:solidFill>
                  <a:srgbClr val="A80000"/>
                </a:solidFill>
                <a:latin typeface="Constantia" pitchFamily="18" charset="0"/>
                <a:cs typeface="+mn-ea"/>
              </a:rPr>
              <a:t> </a:t>
            </a:r>
            <a:r>
              <a:rPr lang="en-US" sz="1600" b="1" dirty="0" err="1">
                <a:solidFill>
                  <a:srgbClr val="A80000"/>
                </a:solidFill>
                <a:latin typeface="Constantia" pitchFamily="18" charset="0"/>
                <a:cs typeface="+mn-ea"/>
              </a:rPr>
              <a:t>готовиться</a:t>
            </a:r>
            <a:r>
              <a:rPr lang="en-US" sz="1600" b="1" dirty="0">
                <a:solidFill>
                  <a:srgbClr val="A80000"/>
                </a:solidFill>
                <a:latin typeface="Constantia" pitchFamily="18" charset="0"/>
                <a:cs typeface="+mn-ea"/>
              </a:rPr>
              <a:t> </a:t>
            </a:r>
            <a:r>
              <a:rPr lang="en-US" sz="1600" dirty="0">
                <a:solidFill>
                  <a:srgbClr val="A80000"/>
                </a:solidFill>
                <a:latin typeface="Constantia" pitchFamily="18" charset="0"/>
                <a:cs typeface="+mn-ea"/>
              </a:rPr>
              <a:t/>
            </a:r>
            <a:br>
              <a:rPr lang="en-US" sz="1600" dirty="0">
                <a:solidFill>
                  <a:srgbClr val="A80000"/>
                </a:solidFill>
                <a:latin typeface="Constantia" pitchFamily="18" charset="0"/>
                <a:cs typeface="+mn-ea"/>
              </a:rPr>
            </a:br>
            <a:r>
              <a:rPr lang="en-US" sz="1600" b="1" dirty="0">
                <a:solidFill>
                  <a:srgbClr val="A80000"/>
                </a:solidFill>
                <a:latin typeface="Constantia" pitchFamily="18" charset="0"/>
                <a:cs typeface="+mn-ea"/>
              </a:rPr>
              <a:t>и </a:t>
            </a:r>
            <a:r>
              <a:rPr lang="en-US" sz="1600" b="1" dirty="0" err="1">
                <a:solidFill>
                  <a:srgbClr val="A80000"/>
                </a:solidFill>
                <a:latin typeface="Constantia" pitchFamily="18" charset="0"/>
                <a:cs typeface="+mn-ea"/>
              </a:rPr>
              <a:t>отвечать</a:t>
            </a:r>
            <a:endParaRPr lang="en-US" sz="1600" b="1" dirty="0" err="1">
              <a:solidFill>
                <a:srgbClr val="A80000"/>
              </a:solidFill>
              <a:latin typeface="Constantia" pitchFamily="18" charset="0"/>
            </a:endParaRPr>
          </a:p>
        </p:txBody>
      </p:sp>
      <p:pic>
        <p:nvPicPr>
          <p:cNvPr id="15363" name="Рисунок 7" descr="File:1328101886 HourGlass.png - Wikimedia Commons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99025" y="5035550"/>
            <a:ext cx="1274763" cy="170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9" name="Схема 9"/>
          <p:cNvGraphicFramePr/>
          <p:nvPr/>
        </p:nvGraphicFramePr>
        <p:xfrm>
          <a:off x="179512" y="908720"/>
          <a:ext cx="6010883" cy="52101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5365" name="TextBox 4"/>
          <p:cNvSpPr txBox="1">
            <a:spLocks noChangeArrowheads="1"/>
          </p:cNvSpPr>
          <p:nvPr/>
        </p:nvSpPr>
        <p:spPr bwMode="auto">
          <a:xfrm rot="-1402184">
            <a:off x="6694488" y="2990850"/>
            <a:ext cx="20574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4000" b="1">
                <a:solidFill>
                  <a:srgbClr val="A80000"/>
                </a:solidFill>
                <a:latin typeface="Constantia" pitchFamily="18" charset="0"/>
              </a:rPr>
              <a:t>15 </a:t>
            </a:r>
            <a:endParaRPr lang="ru-RU" altLang="ru-RU" sz="4000">
              <a:solidFill>
                <a:srgbClr val="A80000"/>
              </a:solidFill>
              <a:latin typeface="Constantia" pitchFamily="18" charset="0"/>
            </a:endParaRPr>
          </a:p>
          <a:p>
            <a:pPr algn="ctr"/>
            <a:r>
              <a:rPr lang="ru-RU" altLang="ru-RU" sz="4000" b="1">
                <a:solidFill>
                  <a:srgbClr val="A80000"/>
                </a:solidFill>
                <a:latin typeface="Constantia" pitchFamily="18" charset="0"/>
              </a:rPr>
              <a:t>минут</a:t>
            </a:r>
            <a:endParaRPr lang="ru-RU" altLang="ru-RU" sz="4000">
              <a:solidFill>
                <a:srgbClr val="A80000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/>
          <p:cNvPicPr>
            <a:picLocks noChangeAspect="1" noChangeArrowheads="1"/>
          </p:cNvPicPr>
          <p:nvPr/>
        </p:nvPicPr>
        <p:blipFill>
          <a:blip r:embed="rId2"/>
          <a:srcRect l="2654" t="25101" r="30608" b="18053"/>
          <a:stretch>
            <a:fillRect/>
          </a:stretch>
        </p:blipFill>
        <p:spPr bwMode="auto">
          <a:xfrm>
            <a:off x="539750" y="620713"/>
            <a:ext cx="8064500" cy="5495925"/>
          </a:xfrm>
          <a:prstGeom prst="rect">
            <a:avLst/>
          </a:prstGeom>
          <a:noFill/>
          <a:ln w="9525">
            <a:solidFill>
              <a:srgbClr val="A80000"/>
            </a:solidFill>
            <a:miter lim="800000"/>
            <a:headEnd/>
            <a:tailEnd/>
          </a:ln>
        </p:spPr>
      </p:pic>
      <p:sp>
        <p:nvSpPr>
          <p:cNvPr id="16386" name="TextBox 4"/>
          <p:cNvSpPr txBox="1">
            <a:spLocks noChangeArrowheads="1"/>
          </p:cNvSpPr>
          <p:nvPr/>
        </p:nvSpPr>
        <p:spPr bwMode="auto">
          <a:xfrm>
            <a:off x="395288" y="188913"/>
            <a:ext cx="83534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A80000"/>
                </a:solidFill>
                <a:latin typeface="Constantia" pitchFamily="18" charset="0"/>
              </a:rPr>
              <a:t>Схема оценивания заданий 1, 2 для эксперта (прилагается к демоверсии)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/>
          <p:cNvPicPr>
            <a:picLocks noChangeAspect="1" noChangeArrowheads="1"/>
          </p:cNvPicPr>
          <p:nvPr/>
        </p:nvPicPr>
        <p:blipFill>
          <a:blip r:embed="rId2"/>
          <a:srcRect l="2654" t="25101" r="30608" b="18053"/>
          <a:stretch>
            <a:fillRect/>
          </a:stretch>
        </p:blipFill>
        <p:spPr bwMode="auto">
          <a:xfrm>
            <a:off x="250825" y="620713"/>
            <a:ext cx="8559800" cy="5832475"/>
          </a:xfrm>
          <a:prstGeom prst="rect">
            <a:avLst/>
          </a:prstGeom>
          <a:noFill/>
          <a:ln w="9525">
            <a:solidFill>
              <a:srgbClr val="860000"/>
            </a:solidFill>
            <a:miter lim="800000"/>
            <a:headEnd/>
            <a:tailEnd/>
          </a:ln>
        </p:spPr>
      </p:pic>
      <p:sp>
        <p:nvSpPr>
          <p:cNvPr id="17410" name="TextBox 4"/>
          <p:cNvSpPr txBox="1">
            <a:spLocks noChangeArrowheads="1"/>
          </p:cNvSpPr>
          <p:nvPr/>
        </p:nvSpPr>
        <p:spPr bwMode="auto">
          <a:xfrm>
            <a:off x="395288" y="188913"/>
            <a:ext cx="83534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A80000"/>
                </a:solidFill>
                <a:latin typeface="Constantia" pitchFamily="18" charset="0"/>
              </a:rPr>
              <a:t>Схема оценивания заданий 3, 4 для эксперта (прилагается к демоверсии)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Box 3"/>
          <p:cNvSpPr txBox="1">
            <a:spLocks noChangeArrowheads="1"/>
          </p:cNvSpPr>
          <p:nvPr/>
        </p:nvSpPr>
        <p:spPr bwMode="auto">
          <a:xfrm>
            <a:off x="539750" y="115888"/>
            <a:ext cx="77771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A80000"/>
                </a:solidFill>
                <a:latin typeface="Constantia" pitchFamily="18" charset="0"/>
              </a:rPr>
              <a:t>Листы оценивания</a:t>
            </a:r>
          </a:p>
        </p:txBody>
      </p:sp>
      <p:pic>
        <p:nvPicPr>
          <p:cNvPr id="18434" name="Рисунок 4"/>
          <p:cNvPicPr>
            <a:picLocks noChangeAspect="1" noChangeArrowheads="1"/>
          </p:cNvPicPr>
          <p:nvPr/>
        </p:nvPicPr>
        <p:blipFill>
          <a:blip r:embed="rId2"/>
          <a:srcRect l="2654" t="25101" r="30608" b="40025"/>
          <a:stretch>
            <a:fillRect/>
          </a:stretch>
        </p:blipFill>
        <p:spPr bwMode="auto">
          <a:xfrm>
            <a:off x="179388" y="620713"/>
            <a:ext cx="8810625" cy="2952750"/>
          </a:xfrm>
          <a:prstGeom prst="rect">
            <a:avLst/>
          </a:prstGeom>
          <a:noFill/>
          <a:ln w="9525">
            <a:solidFill>
              <a:srgbClr val="A80000"/>
            </a:solidFill>
            <a:miter lim="800000"/>
            <a:headEnd/>
            <a:tailEnd/>
          </a:ln>
        </p:spPr>
      </p:pic>
      <p:pic>
        <p:nvPicPr>
          <p:cNvPr id="18435" name="Рисунок 5"/>
          <p:cNvPicPr>
            <a:picLocks noChangeAspect="1" noChangeArrowheads="1"/>
          </p:cNvPicPr>
          <p:nvPr/>
        </p:nvPicPr>
        <p:blipFill>
          <a:blip r:embed="rId3"/>
          <a:srcRect l="2654" t="25101" r="30608" b="41058"/>
          <a:stretch>
            <a:fillRect/>
          </a:stretch>
        </p:blipFill>
        <p:spPr bwMode="auto">
          <a:xfrm>
            <a:off x="179388" y="3573463"/>
            <a:ext cx="8785225" cy="2951162"/>
          </a:xfrm>
          <a:prstGeom prst="rect">
            <a:avLst/>
          </a:prstGeom>
          <a:noFill/>
          <a:ln w="9525">
            <a:solidFill>
              <a:srgbClr val="86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Box 3"/>
          <p:cNvSpPr txBox="1">
            <a:spLocks noChangeArrowheads="1"/>
          </p:cNvSpPr>
          <p:nvPr/>
        </p:nvSpPr>
        <p:spPr bwMode="auto">
          <a:xfrm>
            <a:off x="323850" y="188913"/>
            <a:ext cx="8496300" cy="286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6000" b="1">
                <a:solidFill>
                  <a:srgbClr val="A80000"/>
                </a:solidFill>
                <a:latin typeface="Constantia" pitchFamily="18" charset="0"/>
              </a:rPr>
              <a:t>Задание 1</a:t>
            </a:r>
            <a:r>
              <a:rPr lang="ru-RU" sz="6000" b="1">
                <a:latin typeface="Constantia" pitchFamily="18" charset="0"/>
              </a:rPr>
              <a:t> </a:t>
            </a:r>
            <a:r>
              <a:rPr lang="ru-RU" sz="6000" b="1">
                <a:solidFill>
                  <a:srgbClr val="002060"/>
                </a:solidFill>
                <a:latin typeface="Constantia" pitchFamily="18" charset="0"/>
                <a:hlinkClick r:id="rId2" action="ppaction://hlinkpres?slideindex=1&amp;slidetitle="/>
              </a:rPr>
              <a:t>Выразительное чтение текста вслух</a:t>
            </a:r>
            <a:endParaRPr lang="ru-RU" sz="6000" b="1">
              <a:solidFill>
                <a:srgbClr val="002060"/>
              </a:solidFill>
              <a:latin typeface="Constantia" pitchFamily="18" charset="0"/>
            </a:endParaRPr>
          </a:p>
        </p:txBody>
      </p:sp>
      <p:pic>
        <p:nvPicPr>
          <p:cNvPr id="5" name="Рисунок 4" descr="131234_800.jpg"/>
          <p:cNvPicPr>
            <a:picLocks noChangeAspect="1"/>
          </p:cNvPicPr>
          <p:nvPr/>
        </p:nvPicPr>
        <p:blipFill>
          <a:blip r:embed="rId3" cstate="print"/>
          <a:srcRect l="34896"/>
          <a:stretch>
            <a:fillRect/>
          </a:stretch>
        </p:blipFill>
        <p:spPr>
          <a:xfrm>
            <a:off x="5220072" y="2924944"/>
            <a:ext cx="3737992" cy="3825301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7" name="Стрелка: вправо 4"/>
          <p:cNvSpPr/>
          <p:nvPr/>
        </p:nvSpPr>
        <p:spPr>
          <a:xfrm rot="20160102">
            <a:off x="176213" y="4968875"/>
            <a:ext cx="2609850" cy="1419225"/>
          </a:xfrm>
          <a:prstGeom prst="rightArrow">
            <a:avLst/>
          </a:prstGeom>
          <a:solidFill>
            <a:srgbClr val="DAF2FA"/>
          </a:solidFill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860000"/>
                </a:solidFill>
                <a:latin typeface="Constantia" pitchFamily="18" charset="0"/>
              </a:rPr>
              <a:t>2</a:t>
            </a:r>
            <a:r>
              <a:rPr lang="en-US" sz="2000" b="1" dirty="0">
                <a:solidFill>
                  <a:srgbClr val="860000"/>
                </a:solidFill>
                <a:latin typeface="Constantia" pitchFamily="18" charset="0"/>
              </a:rPr>
              <a:t> </a:t>
            </a:r>
            <a:r>
              <a:rPr lang="en-US" sz="2000" b="1" dirty="0">
                <a:solidFill>
                  <a:srgbClr val="860000"/>
                </a:solidFill>
                <a:latin typeface="Constantia" pitchFamily="18" charset="0"/>
              </a:rPr>
              <a:t>минут</a:t>
            </a:r>
            <a:r>
              <a:rPr lang="ru-RU" sz="2000" b="1" dirty="0" err="1">
                <a:solidFill>
                  <a:srgbClr val="860000"/>
                </a:solidFill>
                <a:latin typeface="Constantia" pitchFamily="18" charset="0"/>
              </a:rPr>
              <a:t>ы</a:t>
            </a:r>
            <a:r>
              <a:rPr lang="en-US" sz="2000" b="1" dirty="0">
                <a:solidFill>
                  <a:srgbClr val="860000"/>
                </a:solidFill>
                <a:latin typeface="Constantia" pitchFamily="18" charset="0"/>
                <a:cs typeface="+mn-ea"/>
              </a:rPr>
              <a:t/>
            </a:r>
            <a:br>
              <a:rPr lang="en-US" sz="2000" b="1" dirty="0">
                <a:solidFill>
                  <a:srgbClr val="860000"/>
                </a:solidFill>
                <a:latin typeface="Constantia" pitchFamily="18" charset="0"/>
                <a:cs typeface="+mn-ea"/>
              </a:rPr>
            </a:br>
            <a:r>
              <a:rPr lang="en-US" sz="2000" b="1" dirty="0">
                <a:solidFill>
                  <a:srgbClr val="860000"/>
                </a:solidFill>
                <a:latin typeface="Constantia" pitchFamily="18" charset="0"/>
              </a:rPr>
              <a:t>на подготовку</a:t>
            </a:r>
            <a:endParaRPr lang="ru-RU" sz="2000" b="1" dirty="0" err="1">
              <a:solidFill>
                <a:srgbClr val="860000"/>
              </a:solidFill>
              <a:latin typeface="Constantia" pitchFamily="18" charset="0"/>
            </a:endParaRPr>
          </a:p>
        </p:txBody>
      </p:sp>
      <p:pic>
        <p:nvPicPr>
          <p:cNvPr id="19460" name="Рисунок 39" descr="File:1328101886 HourGlass.png - Wikimedia Commons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71775" y="4005263"/>
            <a:ext cx="1536700" cy="206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850" y="115888"/>
            <a:ext cx="8640763" cy="50482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i="1" dirty="0">
                <a:solidFill>
                  <a:srgbClr val="A80000"/>
                </a:solidFill>
                <a:latin typeface="Constantia" pitchFamily="18" charset="0"/>
              </a:rPr>
              <a:t>Оценка выполнения </a:t>
            </a:r>
            <a:r>
              <a:rPr lang="ru-RU" sz="3200" b="1" i="1" dirty="0" smtClean="0">
                <a:solidFill>
                  <a:srgbClr val="A80000"/>
                </a:solidFill>
                <a:latin typeface="Constantia" pitchFamily="18" charset="0"/>
              </a:rPr>
              <a:t>задания </a:t>
            </a:r>
            <a:r>
              <a:rPr lang="ru-RU" sz="3200" b="1" i="1" dirty="0">
                <a:solidFill>
                  <a:srgbClr val="A80000"/>
                </a:solidFill>
                <a:latin typeface="Constantia" pitchFamily="18" charset="0"/>
              </a:rPr>
              <a:t>1</a:t>
            </a: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250825" y="836613"/>
          <a:ext cx="8713788" cy="45894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68421">
                  <a:extLst>
                    <a:ext uri="{9D8B030D-6E8A-4147-A177-3AD203B41FA5}"/>
                  </a:extLst>
                </a:gridCol>
                <a:gridCol w="1344547">
                  <a:extLst>
                    <a:ext uri="{9D8B030D-6E8A-4147-A177-3AD203B41FA5}"/>
                  </a:extLst>
                </a:gridCol>
              </a:tblGrid>
              <a:tr h="503551"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2400" dirty="0">
                          <a:solidFill>
                            <a:srgbClr val="002060"/>
                          </a:solidFill>
                          <a:effectLst/>
                          <a:latin typeface="Constantia" pitchFamily="18" charset="0"/>
                        </a:rPr>
                        <a:t>Критерии оценивания чтения вслух</a:t>
                      </a:r>
                    </a:p>
                  </a:txBody>
                  <a:tcPr marL="7144" marR="7144" marT="9525" marB="95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F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2400" dirty="0">
                          <a:solidFill>
                            <a:srgbClr val="002060"/>
                          </a:solidFill>
                          <a:effectLst/>
                          <a:latin typeface="Constantia" pitchFamily="18" charset="0"/>
                        </a:rPr>
                        <a:t>Баллы</a:t>
                      </a:r>
                    </a:p>
                  </a:txBody>
                  <a:tcPr marL="7144" marR="7144" marT="9525" marB="95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FA"/>
                    </a:solidFill>
                  </a:tcPr>
                </a:tc>
                <a:extLst>
                  <a:ext uri="{0D108BD9-81ED-4DB2-BD59-A6C34878D82A}"/>
                </a:extLst>
              </a:tr>
              <a:tr h="624460">
                <a:tc gridSpan="2">
                  <a:txBody>
                    <a:bodyPr/>
                    <a:lstStyle/>
                    <a:p>
                      <a:pPr algn="ctr" fontAlgn="base"/>
                      <a:r>
                        <a:rPr lang="ru-RU" sz="2800" b="1" dirty="0">
                          <a:solidFill>
                            <a:srgbClr val="A80000"/>
                          </a:solidFill>
                          <a:effectLst/>
                          <a:latin typeface="Constantia" pitchFamily="18" charset="0"/>
                        </a:rPr>
                        <a:t>Критерий 1. Интонация чтения</a:t>
                      </a:r>
                    </a:p>
                  </a:txBody>
                  <a:tcPr marL="7144" marR="7144" marT="9525" marB="95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744196"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2000" b="1" dirty="0" smtClean="0">
                          <a:effectLst/>
                          <a:latin typeface="Constantia" pitchFamily="18" charset="0"/>
                        </a:rPr>
                        <a:t>Интонация </a:t>
                      </a:r>
                      <a:r>
                        <a:rPr lang="ru-RU" sz="2000" b="1" dirty="0">
                          <a:effectLst/>
                          <a:latin typeface="Constantia" pitchFamily="18" charset="0"/>
                        </a:rPr>
                        <a:t>учащегося соответствует пунктуационному оформлению текста</a:t>
                      </a:r>
                    </a:p>
                  </a:txBody>
                  <a:tcPr marL="7144" marR="7144" marT="9525" marB="95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2400" b="1" dirty="0">
                          <a:effectLst/>
                          <a:latin typeface="Constantia" pitchFamily="18" charset="0"/>
                        </a:rPr>
                        <a:t>1</a:t>
                      </a:r>
                    </a:p>
                  </a:txBody>
                  <a:tcPr marL="7144" marR="7144" marT="9525" marB="95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/>
                </a:extLst>
              </a:tr>
              <a:tr h="772666"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2000" b="1" dirty="0">
                          <a:effectLst/>
                          <a:latin typeface="Constantia" pitchFamily="18" charset="0"/>
                        </a:rPr>
                        <a:t>Интонация не соответствует пунктуационному оформлению текста</a:t>
                      </a:r>
                    </a:p>
                  </a:txBody>
                  <a:tcPr marL="7144" marR="7144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2400" b="1" dirty="0">
                          <a:effectLst/>
                          <a:latin typeface="Constantia" pitchFamily="18" charset="0"/>
                        </a:rPr>
                        <a:t>0</a:t>
                      </a:r>
                    </a:p>
                  </a:txBody>
                  <a:tcPr marL="7144" marR="7144" marT="9525" marB="95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/>
                </a:extLst>
              </a:tr>
              <a:tr h="792088">
                <a:tc gridSpan="2">
                  <a:txBody>
                    <a:bodyPr/>
                    <a:lstStyle/>
                    <a:p>
                      <a:pPr marL="0" algn="ctr" defTabSz="914400" rtl="0" eaLnBrk="1" fontAlgn="base" latinLnBrk="0" hangingPunct="1"/>
                      <a:r>
                        <a:rPr lang="ru-RU" sz="2800" b="1" kern="1200" dirty="0" smtClean="0">
                          <a:solidFill>
                            <a:srgbClr val="A80000"/>
                          </a:solidFill>
                          <a:effectLst/>
                          <a:latin typeface="Constantia" pitchFamily="18" charset="0"/>
                          <a:ea typeface="+mn-ea"/>
                          <a:cs typeface="+mn-cs"/>
                        </a:rPr>
                        <a:t>Критерий </a:t>
                      </a:r>
                      <a:r>
                        <a:rPr lang="ru-RU" sz="2800" b="1" kern="1200" dirty="0">
                          <a:solidFill>
                            <a:srgbClr val="A80000"/>
                          </a:solidFill>
                          <a:effectLst/>
                          <a:latin typeface="Constantia" pitchFamily="18" charset="0"/>
                          <a:ea typeface="+mn-ea"/>
                          <a:cs typeface="+mn-cs"/>
                        </a:rPr>
                        <a:t>2. Темп чтения</a:t>
                      </a:r>
                    </a:p>
                  </a:txBody>
                  <a:tcPr marL="9525" marR="9525" marT="9527" marB="952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6064"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2000" b="1" kern="1200" dirty="0">
                          <a:solidFill>
                            <a:schemeClr val="dk1"/>
                          </a:solidFill>
                          <a:effectLst/>
                          <a:latin typeface="Constantia" pitchFamily="18" charset="0"/>
                          <a:ea typeface="+mn-ea"/>
                          <a:cs typeface="+mn-cs"/>
                        </a:rPr>
                        <a:t>Темп чтения соответствует коммуникативной задаче</a:t>
                      </a:r>
                    </a:p>
                  </a:txBody>
                  <a:tcPr marL="9525" marR="9525" marT="9527" marB="952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ase" latinLnBrk="0" hangingPunct="1"/>
                      <a:r>
                        <a:rPr lang="ru-RU" sz="2400" b="1" kern="1200" dirty="0">
                          <a:solidFill>
                            <a:schemeClr val="dk1"/>
                          </a:solidFill>
                          <a:effectLst/>
                          <a:latin typeface="Constantia" pitchFamily="18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7" marB="952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6064">
                <a:tc>
                  <a:txBody>
                    <a:bodyPr/>
                    <a:lstStyle/>
                    <a:p>
                      <a:pPr lvl="0" algn="ctr" fontAlgn="base">
                        <a:buNone/>
                      </a:pPr>
                      <a:r>
                        <a:rPr lang="ru-RU" sz="2000" b="1" kern="1200" noProof="0" dirty="0">
                          <a:solidFill>
                            <a:schemeClr val="dk1"/>
                          </a:solidFill>
                          <a:effectLst/>
                          <a:latin typeface="Constantia" pitchFamily="18" charset="0"/>
                          <a:ea typeface="+mn-ea"/>
                          <a:cs typeface="+mn-cs"/>
                        </a:rPr>
                        <a:t>Темп чтения не соответствует коммуникативной задаче</a:t>
                      </a:r>
                      <a:endParaRPr lang="ru-RU" sz="2000" b="1" kern="1200" dirty="0">
                        <a:solidFill>
                          <a:schemeClr val="dk1"/>
                        </a:solidFill>
                        <a:effectLst/>
                        <a:latin typeface="Constantia" pitchFamily="18" charset="0"/>
                        <a:ea typeface="+mn-ea"/>
                        <a:cs typeface="+mn-cs"/>
                      </a:endParaRPr>
                    </a:p>
                  </a:txBody>
                  <a:tcPr marL="9525" marR="9525" marT="9527" marB="952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eaLnBrk="1" fontAlgn="base" latinLnBrk="0" hangingPunct="1">
                        <a:buNone/>
                      </a:pPr>
                      <a:r>
                        <a:rPr lang="ru-RU" sz="2400" b="1" kern="1200" dirty="0">
                          <a:solidFill>
                            <a:schemeClr val="dk1"/>
                          </a:solidFill>
                          <a:effectLst/>
                          <a:latin typeface="Constantia" pitchFamily="18" charset="0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7" marB="952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0508" name="TextBox 3"/>
          <p:cNvSpPr txBox="1">
            <a:spLocks noChangeArrowheads="1"/>
          </p:cNvSpPr>
          <p:nvPr/>
        </p:nvSpPr>
        <p:spPr bwMode="auto">
          <a:xfrm>
            <a:off x="5292725" y="6165850"/>
            <a:ext cx="367188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>
                <a:solidFill>
                  <a:srgbClr val="002060"/>
                </a:solidFill>
                <a:latin typeface="Constantia" pitchFamily="18" charset="0"/>
                <a:hlinkClick r:id="rId2" action="ppaction://hlinkfile"/>
              </a:rPr>
              <a:t>прослушивание</a:t>
            </a:r>
            <a:endParaRPr lang="ru-RU" sz="2400" b="1" i="1">
              <a:solidFill>
                <a:srgbClr val="002060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Box 3"/>
          <p:cNvSpPr txBox="1">
            <a:spLocks noChangeArrowheads="1"/>
          </p:cNvSpPr>
          <p:nvPr/>
        </p:nvSpPr>
        <p:spPr bwMode="auto">
          <a:xfrm>
            <a:off x="323850" y="188913"/>
            <a:ext cx="8496300" cy="335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6000" b="1">
                <a:solidFill>
                  <a:srgbClr val="A80000"/>
                </a:solidFill>
                <a:latin typeface="Constantia" pitchFamily="18" charset="0"/>
              </a:rPr>
              <a:t>Задание 2</a:t>
            </a:r>
            <a:r>
              <a:rPr lang="ru-RU" sz="6000" b="1">
                <a:latin typeface="Constantia" pitchFamily="18" charset="0"/>
              </a:rPr>
              <a:t> </a:t>
            </a:r>
            <a:br>
              <a:rPr lang="ru-RU" sz="6000" b="1">
                <a:latin typeface="Constantia" pitchFamily="18" charset="0"/>
              </a:rPr>
            </a:br>
            <a:r>
              <a:rPr lang="ru-RU" sz="6000" b="1">
                <a:solidFill>
                  <a:srgbClr val="002060"/>
                </a:solidFill>
                <a:latin typeface="Constantia" pitchFamily="18" charset="0"/>
                <a:hlinkClick r:id="rId2" action="ppaction://hlinkpres?slideindex=1&amp;slidetitle="/>
              </a:rPr>
              <a:t>Пересказ прочитанного текста </a:t>
            </a:r>
            <a:r>
              <a:rPr lang="ru-RU" sz="3200" b="1">
                <a:solidFill>
                  <a:srgbClr val="002060"/>
                </a:solidFill>
                <a:latin typeface="Constantia" pitchFamily="18" charset="0"/>
              </a:rPr>
              <a:t>(с дополнением его цитатой)</a:t>
            </a:r>
          </a:p>
        </p:txBody>
      </p:sp>
      <p:pic>
        <p:nvPicPr>
          <p:cNvPr id="5" name="Рисунок 4" descr="shlolnaja-zrelost-e1467787129948.jpg"/>
          <p:cNvPicPr>
            <a:picLocks noChangeAspect="1"/>
          </p:cNvPicPr>
          <p:nvPr/>
        </p:nvPicPr>
        <p:blipFill>
          <a:blip r:embed="rId3" cstate="print"/>
          <a:srcRect l="24599" r="6455"/>
          <a:stretch>
            <a:fillRect/>
          </a:stretch>
        </p:blipFill>
        <p:spPr>
          <a:xfrm>
            <a:off x="179512" y="3501008"/>
            <a:ext cx="3888432" cy="3176337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6" name="Стрелка: вправо 4"/>
          <p:cNvSpPr/>
          <p:nvPr/>
        </p:nvSpPr>
        <p:spPr>
          <a:xfrm rot="20762174">
            <a:off x="5043488" y="5019675"/>
            <a:ext cx="2609850" cy="1419225"/>
          </a:xfrm>
          <a:prstGeom prst="rightArrow">
            <a:avLst/>
          </a:prstGeom>
          <a:solidFill>
            <a:srgbClr val="DAF2FA"/>
          </a:solidFill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rgbClr val="860000"/>
                </a:solidFill>
                <a:latin typeface="Constantia" pitchFamily="18" charset="0"/>
              </a:rPr>
              <a:t>1 минута</a:t>
            </a:r>
            <a:r>
              <a:rPr lang="en-US" sz="2000" b="1" dirty="0">
                <a:solidFill>
                  <a:srgbClr val="860000"/>
                </a:solidFill>
                <a:latin typeface="Constantia" pitchFamily="18" charset="0"/>
                <a:cs typeface="+mn-ea"/>
              </a:rPr>
              <a:t/>
            </a:r>
            <a:br>
              <a:rPr lang="en-US" sz="2000" b="1" dirty="0">
                <a:solidFill>
                  <a:srgbClr val="860000"/>
                </a:solidFill>
                <a:latin typeface="Constantia" pitchFamily="18" charset="0"/>
                <a:cs typeface="+mn-ea"/>
              </a:rPr>
            </a:br>
            <a:r>
              <a:rPr lang="en-US" sz="2000" b="1" dirty="0">
                <a:solidFill>
                  <a:srgbClr val="860000"/>
                </a:solidFill>
                <a:latin typeface="Constantia" pitchFamily="18" charset="0"/>
              </a:rPr>
              <a:t>на подготовку</a:t>
            </a:r>
            <a:endParaRPr lang="ru-RU" sz="2000" b="1" dirty="0" err="1">
              <a:solidFill>
                <a:srgbClr val="860000"/>
              </a:solidFill>
              <a:latin typeface="Constantia" pitchFamily="18" charset="0"/>
            </a:endParaRPr>
          </a:p>
        </p:txBody>
      </p:sp>
      <p:pic>
        <p:nvPicPr>
          <p:cNvPr id="21508" name="Рисунок 39" descr="File:1328101886 HourGlass.png - Wikimedia Commons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58075" y="4292600"/>
            <a:ext cx="1536700" cy="206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</TotalTime>
  <Words>716</Words>
  <Application>Microsoft Office PowerPoint</Application>
  <PresentationFormat>Экран (4:3)</PresentationFormat>
  <Paragraphs>184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Calibri</vt:lpstr>
      <vt:lpstr>Arial</vt:lpstr>
      <vt:lpstr>Constantia</vt:lpstr>
      <vt:lpstr>Wingdings 3</vt:lpstr>
      <vt:lpstr>Тема Office</vt:lpstr>
      <vt:lpstr>УСТНОЕ СОБЕСЕДОВАНИЕ ПО РУССКОМУ ЯЗЫКУ</vt:lpstr>
      <vt:lpstr>Четыре задания для собеседования</vt:lpstr>
      <vt:lpstr>Что  обязательно надо  помнить ученику</vt:lpstr>
      <vt:lpstr>Слайд 4</vt:lpstr>
      <vt:lpstr>Слайд 5</vt:lpstr>
      <vt:lpstr>Слайд 6</vt:lpstr>
      <vt:lpstr>Слайд 7</vt:lpstr>
      <vt:lpstr>Оценка выполнения задания 1</vt:lpstr>
      <vt:lpstr>Слайд 9</vt:lpstr>
      <vt:lpstr>Оценка выполнения задания 2</vt:lpstr>
      <vt:lpstr>Критерии оценивания правильности речи за  выполнение заданий 1 и 2</vt:lpstr>
      <vt:lpstr>Общий балл  за выполнение заданий 1 и 2</vt:lpstr>
      <vt:lpstr>Слайд 13</vt:lpstr>
      <vt:lpstr>Оценка выполнения задания 3</vt:lpstr>
      <vt:lpstr>Слайд 15</vt:lpstr>
      <vt:lpstr>Оценка выполнения задания 4</vt:lpstr>
      <vt:lpstr>Критерии оценивания правильности речи за  выполнение заданий 3 и 4</vt:lpstr>
      <vt:lpstr>Общий балл  за выполнение заданий 3 и 4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GL</dc:creator>
  <cp:lastModifiedBy>Админ</cp:lastModifiedBy>
  <cp:revision>31</cp:revision>
  <dcterms:created xsi:type="dcterms:W3CDTF">2017-12-08T12:52:41Z</dcterms:created>
  <dcterms:modified xsi:type="dcterms:W3CDTF">2018-11-07T16:32:29Z</dcterms:modified>
</cp:coreProperties>
</file>