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3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08.03.2019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«Отель для насекомых»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Долгосрочный проект для детей старшего дошкольного возраста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576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Отеля</a:t>
            </a:r>
            <a:endParaRPr lang="ru-RU" dirty="0"/>
          </a:p>
        </p:txBody>
      </p:sp>
      <p:pic>
        <p:nvPicPr>
          <p:cNvPr id="4098" name="Picture 2" descr="C:\Users\user\Desktop\15405600080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6441" y="2719983"/>
            <a:ext cx="466725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15405600161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00897" y="2863999"/>
            <a:ext cx="466725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35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5405586173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466725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15405600272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00897" y="1279823"/>
            <a:ext cx="466725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154055862873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466725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5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540558629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66725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15405600080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00897" y="1135807"/>
            <a:ext cx="466725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154056002722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40904" y="3379726"/>
            <a:ext cx="373380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606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Готовый Отель</a:t>
            </a:r>
            <a:endParaRPr lang="ru-RU" dirty="0"/>
          </a:p>
        </p:txBody>
      </p:sp>
      <p:pic>
        <p:nvPicPr>
          <p:cNvPr id="3074" name="Picture 2" descr="C:\Users\user\Desktop\15405603855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466725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15405604821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789040"/>
            <a:ext cx="466725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25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Размещение Отеля на территории детского сада</a:t>
            </a:r>
            <a:endParaRPr lang="ru-RU" dirty="0"/>
          </a:p>
        </p:txBody>
      </p:sp>
      <p:pic>
        <p:nvPicPr>
          <p:cNvPr id="5122" name="Picture 2" descr="C:\Users\user\Desktop\DSC_14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59458" y="2393470"/>
            <a:ext cx="4480560" cy="2519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DSC_14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4480560" cy="2519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96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DSC_14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74000" y="-3568700"/>
            <a:ext cx="4480560" cy="2519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DSC_14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52440" y="1524206"/>
            <a:ext cx="5974080" cy="335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\Desktop\DSC_143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74000" y="-3568700"/>
            <a:ext cx="4480560" cy="2519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user\Desktop\DSC_143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4480560" cy="2519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user\Desktop\DSC_144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424929" y="3614420"/>
            <a:ext cx="2987040" cy="2165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55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</TotalTime>
  <Words>22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Долгосрочный проект для детей старшего дошкольного возраста</vt:lpstr>
      <vt:lpstr>Изготовление Отеля</vt:lpstr>
      <vt:lpstr>Презентация PowerPoint</vt:lpstr>
      <vt:lpstr>Презентация PowerPoint</vt:lpstr>
      <vt:lpstr>Готовый Отель</vt:lpstr>
      <vt:lpstr>Размещение Отеля на территории детского сада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Долгосрочный проект для детей старшего дошкольного возраста</dc:title>
  <dc:creator>user</dc:creator>
  <cp:lastModifiedBy>RWT</cp:lastModifiedBy>
  <cp:revision>2</cp:revision>
  <dcterms:created xsi:type="dcterms:W3CDTF">2019-03-08T12:33:00Z</dcterms:created>
  <dcterms:modified xsi:type="dcterms:W3CDTF">2019-03-08T13:07:01Z</dcterms:modified>
</cp:coreProperties>
</file>