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761"/>
      </p:ext>
    </p:extLst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56781"/>
      </p:ext>
    </p:extLst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019720"/>
      </p:ext>
    </p:extLst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661974"/>
      </p:ext>
    </p:extLst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33265"/>
      </p:ext>
    </p:extLst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92911"/>
      </p:ext>
    </p:extLst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55151"/>
      </p:ext>
    </p:extLst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937451"/>
      </p:ext>
    </p:extLst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51298"/>
      </p:ext>
    </p:extLst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757101"/>
      </p:ext>
    </p:extLst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87A34-81AB-432B-8DAE-1953F412C12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61778"/>
      </p:ext>
    </p:extLst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51187C-5574-8946-B98F-D18DBFB9E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/>
              <a:t>Проект на тему «Зимние виды спорта»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9FAA4B1-BA0F-FC4F-8A38-0B0133E2C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1800" y="4114800"/>
            <a:ext cx="4648200" cy="2160984"/>
          </a:xfrm>
        </p:spPr>
        <p:txBody>
          <a:bodyPr/>
          <a:lstStyle/>
          <a:p>
            <a:r>
              <a:rPr lang="ru-RU" dirty="0"/>
              <a:t>Проект выполнила ученица 5 класса Илюшенко Виктория </a:t>
            </a:r>
          </a:p>
        </p:txBody>
      </p:sp>
    </p:spTree>
    <p:extLst>
      <p:ext uri="{BB962C8B-B14F-4D97-AF65-F5344CB8AC3E}">
        <p14:creationId xmlns:p14="http://schemas.microsoft.com/office/powerpoint/2010/main" val="2580288919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396DD4-02EE-8B41-8F6D-FD29C3B0F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04800"/>
            <a:ext cx="11582400" cy="4661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i="1" dirty="0"/>
              <a:t>Цель</a:t>
            </a:r>
            <a:r>
              <a:rPr lang="ru-RU" sz="4400" i="1" dirty="0" smtClean="0"/>
              <a:t>: познакомить </a:t>
            </a:r>
            <a:r>
              <a:rPr lang="ru-RU" sz="4400" i="1" dirty="0"/>
              <a:t>одноклассников с лыжным видом спорта</a:t>
            </a:r>
          </a:p>
          <a:p>
            <a:pPr marL="0" indent="0">
              <a:buNone/>
            </a:pPr>
            <a:endParaRPr lang="ru-RU" sz="4400" i="1" dirty="0"/>
          </a:p>
          <a:p>
            <a:pPr marL="0" indent="0">
              <a:buNone/>
            </a:pPr>
            <a:r>
              <a:rPr lang="ru-RU" sz="4400" i="1" err="1"/>
              <a:t>Задача</a:t>
            </a:r>
            <a:r>
              <a:rPr lang="ru-RU" sz="4400" i="1" smtClean="0"/>
              <a:t>: рассказать </a:t>
            </a:r>
            <a:r>
              <a:rPr lang="ru-RU" sz="4400" i="1" dirty="0"/>
              <a:t>ребятам о моих достижениях в этом виде спорта </a:t>
            </a:r>
          </a:p>
        </p:txBody>
      </p:sp>
      <p:pic>
        <p:nvPicPr>
          <p:cNvPr id="1026" name="Picture 2" descr="C:\Users\Наталь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472" y="4038600"/>
            <a:ext cx="4821237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899401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B9C2BD-5137-EE45-8EDE-016C68C31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0"/>
            <a:ext cx="11201399" cy="48803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i="1" dirty="0"/>
              <a:t>Лыжный спорт-один из самых массивных и доступных видов </a:t>
            </a:r>
            <a:r>
              <a:rPr lang="ru-RU" sz="3600" i="1" dirty="0" err="1"/>
              <a:t>спорта,который</a:t>
            </a:r>
            <a:r>
              <a:rPr lang="ru-RU" sz="3600" i="1" dirty="0"/>
              <a:t> пользуется большой популярностью у людей любого возраста. Особенно широкое распространение в нашей стране получили лыжные гонки. Российские лыжники успешно выступают в различных международных соревнованиях в том числе в первенствах мира и Олимпийских играх </a:t>
            </a:r>
          </a:p>
        </p:txBody>
      </p:sp>
      <p:pic>
        <p:nvPicPr>
          <p:cNvPr id="1026" name="Picture 2" descr="C:\Users\Наталь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376738"/>
            <a:ext cx="2840037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962400"/>
            <a:ext cx="39020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1683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05978C-5EB8-3445-9914-FD2DC2A9C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688" y="304800"/>
            <a:ext cx="11263312" cy="655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i="1" dirty="0"/>
              <a:t>ЛЫЖНИКИ </a:t>
            </a:r>
            <a:r>
              <a:rPr lang="ru-RU" sz="5400" i="1" dirty="0" smtClean="0"/>
              <a:t>РОССИИ</a:t>
            </a:r>
            <a:endParaRPr lang="ru-RU" sz="5400" i="1" dirty="0"/>
          </a:p>
          <a:p>
            <a:pPr marL="0" indent="0">
              <a:buNone/>
            </a:pPr>
            <a:endParaRPr lang="ru-RU" sz="5400" i="1" dirty="0"/>
          </a:p>
          <a:p>
            <a:pPr marL="0" indent="0">
              <a:buNone/>
            </a:pPr>
            <a:r>
              <a:rPr lang="ru-RU" sz="5400" i="1" dirty="0"/>
              <a:t>Александр Александрович </a:t>
            </a:r>
            <a:r>
              <a:rPr lang="ru-RU" sz="5400" i="1" dirty="0" err="1"/>
              <a:t>Большунов</a:t>
            </a:r>
            <a:r>
              <a:rPr lang="ru-RU" sz="5400" i="1" dirty="0"/>
              <a:t>-заслуженный мастер спорта </a:t>
            </a:r>
          </a:p>
          <a:p>
            <a:pPr marL="0" indent="0">
              <a:buNone/>
            </a:pPr>
            <a:r>
              <a:rPr lang="ru-RU" sz="5400" i="1" dirty="0"/>
              <a:t>Денис Сергеевич </a:t>
            </a:r>
            <a:r>
              <a:rPr lang="ru-RU" sz="5400" i="1" dirty="0" err="1"/>
              <a:t>Спицов</a:t>
            </a:r>
            <a:r>
              <a:rPr lang="ru-RU" sz="5400" i="1" dirty="0"/>
              <a:t>- заслуженный мастер спорта </a:t>
            </a:r>
            <a:r>
              <a:rPr lang="ru-RU" sz="5400" i="1" dirty="0" smtClean="0"/>
              <a:t>России</a:t>
            </a:r>
            <a:endParaRPr lang="ru-RU" sz="5400" i="1" dirty="0"/>
          </a:p>
        </p:txBody>
      </p:sp>
    </p:spTree>
    <p:extLst>
      <p:ext uri="{BB962C8B-B14F-4D97-AF65-F5344CB8AC3E}">
        <p14:creationId xmlns:p14="http://schemas.microsoft.com/office/powerpoint/2010/main" val="268309327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D5EDC6-1D46-0F45-A29C-665E2FA71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303609"/>
            <a:ext cx="9905999" cy="360759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6000" b="1"/>
              <a:t>Я занимаюсь лыжным спортом. У меня много медалей и грамот. Я хожу на лыжную секцию 3 года. И я не брошу это вид спорта, а буду заниматься пока не попаду в сборную России.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AE1A003-8C2C-F841-8A68-DF3FD2447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90573">
            <a:off x="871884" y="3714749"/>
            <a:ext cx="1949897" cy="2709334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2F2E4A9A-A1AE-F445-B2ED-F025B2BCC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3852">
            <a:off x="9644063" y="3268266"/>
            <a:ext cx="2303859" cy="3147882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D84C7133-3A51-2147-9BB4-7056B26BA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98539">
            <a:off x="3464719" y="3714749"/>
            <a:ext cx="2500312" cy="2701399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82312FA5-B84A-4B4A-8FD4-21CEF6016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991248">
            <a:off x="6607969" y="3639678"/>
            <a:ext cx="2135583" cy="28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17796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82179D-8584-D149-81BB-077A26855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i="1"/>
              <a:t>Вывод:занимаясь лыжным спортом мы укрепляем здоровье и продлеваем жизнь. </a:t>
            </a:r>
          </a:p>
        </p:txBody>
      </p:sp>
    </p:spTree>
    <p:extLst>
      <p:ext uri="{BB962C8B-B14F-4D97-AF65-F5344CB8AC3E}">
        <p14:creationId xmlns:p14="http://schemas.microsoft.com/office/powerpoint/2010/main" val="1274372683"/>
      </p:ext>
    </p:extLst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onstantia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3</TotalTime>
  <Words>140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Тема6</vt:lpstr>
      <vt:lpstr>Проект на тему «Зимние виды спорта»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«Зимние виды спорта»</dc:title>
  <dc:creator>Неизвестный пользователь</dc:creator>
  <cp:lastModifiedBy>Наталья</cp:lastModifiedBy>
  <cp:revision>7</cp:revision>
  <dcterms:created xsi:type="dcterms:W3CDTF">2019-02-14T16:46:45Z</dcterms:created>
  <dcterms:modified xsi:type="dcterms:W3CDTF">2019-03-07T09:44:06Z</dcterms:modified>
</cp:coreProperties>
</file>