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59" r:id="rId4"/>
    <p:sldId id="260" r:id="rId5"/>
    <p:sldId id="261" r:id="rId6"/>
  </p:sldIdLst>
  <p:sldSz cx="6858000" cy="9144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62" y="16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2">
                <a:lumMod val="40000"/>
                <a:lumOff val="6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процесс 5"/>
          <p:cNvSpPr/>
          <p:nvPr/>
        </p:nvSpPr>
        <p:spPr>
          <a:xfrm>
            <a:off x="0" y="0"/>
            <a:ext cx="6858000" cy="9144000"/>
          </a:xfrm>
          <a:prstGeom prst="flowChartProcess">
            <a:avLst/>
          </a:prstGeom>
          <a:ln w="127000">
            <a:prstDash val="sys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2">
                    <a:lumMod val="25000"/>
                  </a:schemeClr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80" y="1043608"/>
            <a:ext cx="5976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 родителей</a:t>
            </a:r>
          </a:p>
          <a:p>
            <a:pPr algn="ctr"/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«Для чего ребенку играть»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https://ruspekh.ru/images/articles/42758/2017_08_01-013-02_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47" y="3131840"/>
            <a:ext cx="6514193" cy="511256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68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2">
                <a:lumMod val="40000"/>
                <a:lumOff val="6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процесс 6"/>
          <p:cNvSpPr/>
          <p:nvPr/>
        </p:nvSpPr>
        <p:spPr>
          <a:xfrm>
            <a:off x="0" y="107504"/>
            <a:ext cx="6858000" cy="9036496"/>
          </a:xfrm>
          <a:prstGeom prst="flowChartProcess">
            <a:avLst/>
          </a:prstGeom>
          <a:ln w="127000">
            <a:prstDash val="sys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2">
                    <a:lumMod val="25000"/>
                  </a:schemeClr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4664" y="2987824"/>
            <a:ext cx="61926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— это работа ребенка, а игрушки — его инструменты. Игра детям нужна не меньше пищи и вашей любви. В игре ребенок изучает мир, поэтому для него необходимо создавать обучающую среду, с разными игрушками и занятиями. Важно также чтобы у ребенка было свое пространство, где он смог бы играть самостоятельно, складывать пирамидку, укладывать спать любимую куклу или построить высокую башню из конструктора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24744" y="179512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игра?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4664" y="7293203"/>
            <a:ext cx="64533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также необходимо общение с другими детьми. Это помогает ему понять, что кроме него существует еще кто-то. Он должен научиться понимать нужды других людей, игра становится репетицией более взрослой жизни, в которой есть свои правила сотрудничества и уважения.</a:t>
            </a:r>
          </a:p>
          <a:p>
            <a:endParaRPr lang="ru-RU" dirty="0"/>
          </a:p>
        </p:txBody>
      </p:sp>
      <p:pic>
        <p:nvPicPr>
          <p:cNvPr id="3081" name="Picture 9" descr="https://happylife.net.ua/wp-content/uploads/2017/09/1466930229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492" y="764287"/>
            <a:ext cx="4193740" cy="222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768" y="5324656"/>
            <a:ext cx="4320480" cy="234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801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2">
                <a:lumMod val="40000"/>
                <a:lumOff val="6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роцесс 1"/>
          <p:cNvSpPr/>
          <p:nvPr/>
        </p:nvSpPr>
        <p:spPr>
          <a:xfrm>
            <a:off x="0" y="0"/>
            <a:ext cx="6858000" cy="9144000"/>
          </a:xfrm>
          <a:prstGeom prst="flowChartProcess">
            <a:avLst/>
          </a:prstGeom>
          <a:ln w="127000">
            <a:prstDash val="sys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2">
                    <a:lumMod val="25000"/>
                  </a:schemeClr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80" y="179512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нужна игра?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0648" y="1105153"/>
            <a:ext cx="648072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важном значении игры для ребенка говорит уже тот факт, что ООН провозгласила игру универсальным и неотъемлемым правом ребенка. Игра – главная деятельность ребенка, наполненная для него смыслом и значением.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Педагоги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 дошкольный возраст возрастом игры. И это 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случайно, потому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почти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все, чем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занимаются дети в этом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возрасте, они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 игрой. Для ребенка игра -это независимая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деятельность,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 он может проявить свои фантазии и интересы. Игра для детей как средство самовыражения, способ построить свой собственный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мир,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котором не будет запретов и ограничений, которые обычно ставят взрослые. Что же так привлекает малышей в игре? Сам процесс или что действие в игре не настоящее? Обычно к 4-5 годам ребенок уже начинает понимать, различать настоящее и игровое действие. В речи ребенка появляются такие слова как "понарошку" "как будто" В игре он попадает в свой собственный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мир,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котором он может и будет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тем, кем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захочется быть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тот самый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момент, будь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водитель или король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Игра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дает возможность ребенку остановить или еще раз прожить счастливые моменты из повседневной жизни. Вы были в отпуске и летали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самолете, это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стало самым запоминающимся событием для ребенка? Он обязательно использует это в своей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игре,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станет настоящим пилотом. Игра помогает ребенку восстановить и получить удовольствие от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"повторения "приятных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событий, а порой и загладит неприятные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моменты, переживания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неудовлетворенности.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1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2">
                <a:lumMod val="40000"/>
                <a:lumOff val="6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роцесс 2"/>
          <p:cNvSpPr/>
          <p:nvPr/>
        </p:nvSpPr>
        <p:spPr>
          <a:xfrm>
            <a:off x="0" y="0"/>
            <a:ext cx="6858000" cy="9144000"/>
          </a:xfrm>
          <a:prstGeom prst="flowChartProcess">
            <a:avLst/>
          </a:prstGeom>
          <a:ln w="127000">
            <a:prstDash val="sys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2">
                    <a:lumMod val="25000"/>
                  </a:schemeClr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0648" y="467544"/>
            <a:ext cx="648072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Ребенку игра обеспечивает эмоциональное </a:t>
            </a:r>
            <a:r>
              <a:rPr lang="ru-RU" dirty="0" smtClean="0"/>
              <a:t>благополучие, и </a:t>
            </a:r>
            <a:r>
              <a:rPr lang="ru-RU" dirty="0"/>
              <a:t>дает возможность действовать как взрослый. Игра не только источник </a:t>
            </a:r>
            <a:r>
              <a:rPr lang="ru-RU" dirty="0" smtClean="0"/>
              <a:t>удовольствия, она </a:t>
            </a:r>
            <a:r>
              <a:rPr lang="ru-RU" dirty="0"/>
              <a:t>чрезвычайно важна для развития ребенка. Уже сейчас становится </a:t>
            </a:r>
            <a:r>
              <a:rPr lang="ru-RU" dirty="0" smtClean="0"/>
              <a:t>понятно, что </a:t>
            </a:r>
            <a:r>
              <a:rPr lang="ru-RU" dirty="0"/>
              <a:t>детская игра является подготовкой к будущей взрослой жизни и имеет огромное значение. Прежде всего в игре развиваются способности к воображению и образному мышлению. В игре ребенок получает опыт произвольного </a:t>
            </a:r>
            <a:r>
              <a:rPr lang="ru-RU" dirty="0" smtClean="0"/>
              <a:t>поведения, учится </a:t>
            </a:r>
            <a:r>
              <a:rPr lang="ru-RU" dirty="0"/>
              <a:t>соблюдать правила </a:t>
            </a:r>
            <a:r>
              <a:rPr lang="ru-RU" dirty="0" smtClean="0"/>
              <a:t>игры, управлять </a:t>
            </a:r>
            <a:r>
              <a:rPr lang="ru-RU" dirty="0"/>
              <a:t>своими </a:t>
            </a:r>
            <a:r>
              <a:rPr lang="ru-RU" dirty="0" smtClean="0"/>
              <a:t>желаниями, без </a:t>
            </a:r>
            <a:r>
              <a:rPr lang="ru-RU" dirty="0"/>
              <a:t>контроля взрослых. Игра имеет значение не только для умственного развития ребенка, но и для развития его личности в целом. Так же игра является прекрасным способом научиться ребенку взаимодействовать с другими людьми</a:t>
            </a:r>
            <a:r>
              <a:rPr lang="ru-RU" dirty="0" smtClean="0"/>
              <a:t>, согласовывать </a:t>
            </a:r>
            <a:r>
              <a:rPr lang="ru-RU" dirty="0"/>
              <a:t>свои действия и намерения с другими детьми. Все эти качества необходимы ребенку в дальнейшей </a:t>
            </a:r>
            <a:r>
              <a:rPr lang="ru-RU" dirty="0" smtClean="0"/>
              <a:t>жизни, и </a:t>
            </a:r>
            <a:r>
              <a:rPr lang="ru-RU" dirty="0"/>
              <a:t>в первую очередь в школе. Психологами </a:t>
            </a:r>
            <a:r>
              <a:rPr lang="ru-RU" dirty="0" smtClean="0"/>
              <a:t>доказано что </a:t>
            </a:r>
            <a:r>
              <a:rPr lang="ru-RU" dirty="0"/>
              <a:t>ребенку</a:t>
            </a:r>
            <a:r>
              <a:rPr lang="ru-RU" dirty="0" smtClean="0"/>
              <a:t>, который </a:t>
            </a:r>
            <a:r>
              <a:rPr lang="ru-RU" dirty="0"/>
              <a:t>не доиграл в </a:t>
            </a:r>
            <a:r>
              <a:rPr lang="ru-RU" dirty="0" smtClean="0"/>
              <a:t>детстве, будет </a:t>
            </a:r>
            <a:r>
              <a:rPr lang="ru-RU" dirty="0"/>
              <a:t>труднее учиться и налаживать контакты с другими </a:t>
            </a:r>
            <a:r>
              <a:rPr lang="ru-RU" dirty="0" smtClean="0"/>
              <a:t>людьми, чем детям, имеющий </a:t>
            </a:r>
            <a:r>
              <a:rPr lang="ru-RU" dirty="0"/>
              <a:t>богатый опыт игры. Взрослые должны </a:t>
            </a:r>
            <a:r>
              <a:rPr lang="ru-RU" dirty="0" smtClean="0"/>
              <a:t>осознавать, что </a:t>
            </a:r>
            <a:r>
              <a:rPr lang="ru-RU" dirty="0"/>
              <a:t>игра вовсе не простое занятие </a:t>
            </a:r>
            <a:r>
              <a:rPr lang="ru-RU" dirty="0" smtClean="0"/>
              <a:t>ребенка, она </a:t>
            </a:r>
            <a:r>
              <a:rPr lang="ru-RU" dirty="0"/>
              <a:t>не только доставляет удовольствие </a:t>
            </a:r>
            <a:r>
              <a:rPr lang="ru-RU" dirty="0" smtClean="0"/>
              <a:t>ребенку, но </a:t>
            </a:r>
            <a:r>
              <a:rPr lang="ru-RU" dirty="0"/>
              <a:t>и является средством его развития и формирования личности. Ребенок </a:t>
            </a:r>
            <a:r>
              <a:rPr lang="ru-RU" dirty="0" smtClean="0"/>
              <a:t>развивается, овладевая </a:t>
            </a:r>
            <a:r>
              <a:rPr lang="ru-RU" dirty="0"/>
              <a:t>тем или иным типом деятельности. Для того что бы игра стала главным фактором </a:t>
            </a:r>
            <a:r>
              <a:rPr lang="ru-RU" dirty="0" smtClean="0"/>
              <a:t>развития, ребёнок </a:t>
            </a:r>
            <a:r>
              <a:rPr lang="ru-RU" dirty="0"/>
              <a:t>должен овладеть этой </a:t>
            </a:r>
            <a:r>
              <a:rPr lang="ru-RU" dirty="0" smtClean="0"/>
              <a:t>деятельностью, и </a:t>
            </a:r>
            <a:r>
              <a:rPr lang="ru-RU" dirty="0"/>
              <a:t>научиться играть. Взрослый может и должен ему в этом помочь.</a:t>
            </a:r>
          </a:p>
        </p:txBody>
      </p:sp>
    </p:spTree>
    <p:extLst>
      <p:ext uri="{BB962C8B-B14F-4D97-AF65-F5344CB8AC3E}">
        <p14:creationId xmlns:p14="http://schemas.microsoft.com/office/powerpoint/2010/main" val="3746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2">
                <a:lumMod val="40000"/>
                <a:lumOff val="6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роцесс 1"/>
          <p:cNvSpPr/>
          <p:nvPr/>
        </p:nvSpPr>
        <p:spPr>
          <a:xfrm>
            <a:off x="0" y="0"/>
            <a:ext cx="6858000" cy="9144000"/>
          </a:xfrm>
          <a:prstGeom prst="flowChartProcess">
            <a:avLst/>
          </a:prstGeom>
          <a:ln w="127000">
            <a:prstDash val="sys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2">
                    <a:lumMod val="25000"/>
                  </a:schemeClr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0648" y="467544"/>
            <a:ext cx="640871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Игровая </a:t>
            </a:r>
            <a:r>
              <a:rPr lang="ru-RU" dirty="0" smtClean="0"/>
              <a:t>деятельность, становится </a:t>
            </a:r>
            <a:r>
              <a:rPr lang="ru-RU" dirty="0"/>
              <a:t>средством воспитания детей. это происходит потому что ребенок приобщен к жизни и труду взрослых. Через игру осуществляется </a:t>
            </a:r>
            <a:r>
              <a:rPr lang="ru-RU" dirty="0" smtClean="0"/>
              <a:t>ориентировка </a:t>
            </a:r>
            <a:r>
              <a:rPr lang="ru-RU" dirty="0"/>
              <a:t>ребенка в жизни общества. Очень важно участие взрослого в играх с </a:t>
            </a:r>
            <a:r>
              <a:rPr lang="ru-RU" dirty="0" smtClean="0"/>
              <a:t>ребенком, именно </a:t>
            </a:r>
            <a:r>
              <a:rPr lang="ru-RU" dirty="0"/>
              <a:t>в игре взрослый должен обратить внимание на детскую игру. Именно в игре можно разобраться в особенностях игры вашего </a:t>
            </a:r>
            <a:r>
              <a:rPr lang="ru-RU" dirty="0" smtClean="0"/>
              <a:t>ребенка, и </a:t>
            </a:r>
            <a:r>
              <a:rPr lang="ru-RU" dirty="0"/>
              <a:t>понять на чем она построена. Понять что она строится на конкретных условия жизни </a:t>
            </a:r>
            <a:r>
              <a:rPr lang="ru-RU" dirty="0" smtClean="0"/>
              <a:t>ребенка, условий </a:t>
            </a:r>
            <a:r>
              <a:rPr lang="ru-RU" dirty="0"/>
              <a:t>его воспитания. Правда иногда в совместной игре перед детьми встает сложная проблема взаимопонимания. Детям обычно не свойственно общение-беседа</a:t>
            </a:r>
            <a:r>
              <a:rPr lang="ru-RU" dirty="0" smtClean="0"/>
              <a:t>, чаще </a:t>
            </a:r>
            <a:r>
              <a:rPr lang="ru-RU" dirty="0"/>
              <a:t>всего общение протекает в форме игры. Но для того чтобы дать пояснение игры для </a:t>
            </a:r>
            <a:r>
              <a:rPr lang="ru-RU" dirty="0" smtClean="0"/>
              <a:t>партнера, дети </a:t>
            </a:r>
            <a:r>
              <a:rPr lang="ru-RU" dirty="0"/>
              <a:t>используют </a:t>
            </a:r>
            <a:r>
              <a:rPr lang="ru-RU" dirty="0" smtClean="0"/>
              <a:t>"поясняющие "речи. </a:t>
            </a:r>
            <a:r>
              <a:rPr lang="ru-RU" dirty="0"/>
              <a:t>Например, а "ДАВАЙ- как будто я мама и варю </a:t>
            </a:r>
            <a:r>
              <a:rPr lang="ru-RU" dirty="0" smtClean="0"/>
              <a:t>кашу "Совместная </a:t>
            </a:r>
            <a:r>
              <a:rPr lang="ru-RU" dirty="0"/>
              <a:t>игра </a:t>
            </a:r>
            <a:r>
              <a:rPr lang="ru-RU" dirty="0" smtClean="0"/>
              <a:t>взрослого </a:t>
            </a:r>
            <a:r>
              <a:rPr lang="ru-RU" dirty="0"/>
              <a:t>и ребенка приносит огромную пользу и для ребенка и родителя. Если ребенок никогда не играл со </a:t>
            </a:r>
            <a:r>
              <a:rPr lang="ru-RU" dirty="0" smtClean="0"/>
              <a:t>взрослым, то позже у таких </a:t>
            </a:r>
            <a:r>
              <a:rPr lang="ru-RU" dirty="0"/>
              <a:t>детей складывается мысль о </a:t>
            </a:r>
            <a:r>
              <a:rPr lang="ru-RU" dirty="0" smtClean="0"/>
              <a:t>том, что </a:t>
            </a:r>
            <a:r>
              <a:rPr lang="ru-RU" dirty="0"/>
              <a:t>взрослые играть не </a:t>
            </a:r>
            <a:r>
              <a:rPr lang="ru-RU" dirty="0" smtClean="0"/>
              <a:t>умеют, и </a:t>
            </a:r>
            <a:r>
              <a:rPr lang="ru-RU" dirty="0"/>
              <a:t>когда кто-то предлагает ребенку совместно </a:t>
            </a:r>
            <a:r>
              <a:rPr lang="ru-RU" dirty="0" smtClean="0"/>
              <a:t>поиграть, то </a:t>
            </a:r>
            <a:r>
              <a:rPr lang="ru-RU" dirty="0"/>
              <a:t>у него возникают определенные трудности-растерянность</a:t>
            </a:r>
            <a:r>
              <a:rPr lang="ru-RU" dirty="0" smtClean="0"/>
              <a:t>, </a:t>
            </a:r>
            <a:r>
              <a:rPr lang="ru-RU" dirty="0"/>
              <a:t>скованность</a:t>
            </a:r>
            <a:r>
              <a:rPr lang="ru-RU" dirty="0" smtClean="0"/>
              <a:t>.</a:t>
            </a:r>
          </a:p>
          <a:p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dirty="0"/>
              <a:t>Можно сказать что игра это «тренировочный полигон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совершения многих проб и ошибок» для </a:t>
            </a:r>
            <a:r>
              <a:rPr lang="ru-RU" dirty="0" smtClean="0"/>
              <a:t>совершенствования </a:t>
            </a:r>
            <a:r>
              <a:rPr lang="ru-RU" dirty="0"/>
              <a:t>каких-то навыков и получения нового опыта. Очень важным аспектом игры является развитие когнитивной сферы дошкольника. Именно игра дает возможность преподать ребенку множество уроков. В процессе игры ребенок запоминает невероятно много и с большим удовольствием.</a:t>
            </a:r>
          </a:p>
        </p:txBody>
      </p:sp>
    </p:spTree>
    <p:extLst>
      <p:ext uri="{BB962C8B-B14F-4D97-AF65-F5344CB8AC3E}">
        <p14:creationId xmlns:p14="http://schemas.microsoft.com/office/powerpoint/2010/main" val="217130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872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cp:lastPrinted>2019-03-09T14:21:44Z</cp:lastPrinted>
  <dcterms:created xsi:type="dcterms:W3CDTF">2019-03-09T13:22:45Z</dcterms:created>
  <dcterms:modified xsi:type="dcterms:W3CDTF">2019-03-09T14:28:23Z</dcterms:modified>
</cp:coreProperties>
</file>