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5C167-0B7E-4FEB-9411-56AA25862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028B4E-E618-43CE-8EBA-080E3203E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F5F577-3D8F-4784-A3EB-5135FEA0C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00AAB6-25AD-4421-A6E1-9D6E30B8C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4DF3AE-334E-4834-8B10-C9D22C8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52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A8308-A233-45DA-B89B-F2D1E74E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90D99B-3FA8-4B98-8CCB-BA4A891C23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4043D0-2E12-43E6-B54D-AB12299C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D317C6-EF27-45F7-A984-AACB518F1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C1954D-27BD-4720-B819-D253E4078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8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12D9AA-B2D4-4972-B0A2-9F67C5913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1BB4B3-8788-44AC-8258-9737F3551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3ACD86-AAC1-4C19-A9F3-39D0734C4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2A49E4-7DD1-4323-BB4D-BA1199D3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31FE95-040C-448E-93B5-BB0944B9A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0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2E0D12-FB3A-4FCA-9C50-1F6A6D02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5E4643-4238-4CF9-B857-40B22E918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371B4-FEC1-460E-AA66-F0D0F0565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8FB8B-CE95-404F-96EC-2A335319B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264E70-6829-4D32-A66E-4DDB1FDE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2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F64AB-CE3D-4319-90D3-FD01A33D3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8A19BA-0289-4A47-812C-5D6DA5D2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961597-1771-4D89-8283-4A5E6361E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B4C5AD-A5A4-4CF6-91EE-92A7A52E9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B6E12-256F-4259-B91E-7B899AEB3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08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72620-CDB0-481C-8965-4661B6569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997302-8203-4BCD-A41B-2AED1CCEB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25ED63-E071-45D3-9A77-947881DD2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5CBB9B-0478-4396-882B-9EE1D87D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4C9A42-81A1-4D5C-9E19-9D1848657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E732E7-A98C-40A3-AD0D-351F418F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9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19956B-ADE1-4CD6-B6D2-B9E8CED8F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87BAFB-3416-44AA-BCBE-1C8BE939E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8C5614-6213-41D0-9AAF-C05CC3AEF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441B283-AC3D-44EF-9570-3689D5A8A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A05B0B-95C5-42B1-935D-2A751A862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9ADE0D1-DF84-42B3-96C2-5D02C076D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D47092-64EF-4655-A490-C2FFACB13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8F115C6-DB2D-4729-99D8-731EBFF47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2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5F39C-42D3-4AC8-A21E-A3899BD28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D85D288-3E53-4F43-A6CE-7CC3995BC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184425A-C0C6-4968-BD19-028555198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D1C2D7-0712-4201-9C84-89A15E9D0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F1BF7AC-9C19-4997-ACE4-D0DE8A838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1555167-A460-44B9-9960-BFCD182B1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FA8E10-5401-4AF2-830E-D15372EC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C0E5A-45BC-43A3-952A-1655182C9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580BD6-4FB7-41A6-B866-FBD845F58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95F545-16C5-428F-A151-B32E75607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F5C879-F172-43FE-ADC5-75F244F1E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288A8F-F661-4BE0-A3FF-97B64E955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FAF2A5-E2C5-4EC0-8D12-E349D027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87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57690-A44F-4FB4-A25E-C6BC3AF07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675BF9-B31A-4EBB-AA5A-1D5B3CD0C2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22E5C9-8991-440B-AD75-F6D652C95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B05F89-1E1A-4263-BA81-CB87011B2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EF4ACC-5C31-457E-A497-FD9D7DE6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FD031A-4A86-45E3-AF25-65D8F42E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FAE43-4E14-40B2-A297-0FCC9474A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88AED8-592D-4A2A-A131-5808AB78A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19024D-8E9D-4179-9513-A9A0DC8689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F6AAD-46D8-4D70-8E85-2E60B8F9BFA6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331559-8231-4FED-8AA1-CFB947735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39DDA6-F6F2-4C79-8E47-63F1B108D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12F75-188C-4C4B-AA05-070A3A0CB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2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17DB2-D633-4589-BDE2-5C19049F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3D9DDCA-67A3-4F0E-8385-773737917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90"/>
            <a:ext cx="12192000" cy="686789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D072D86-0C27-41BC-B069-C63D33DB6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077" y="1690688"/>
            <a:ext cx="6619875" cy="496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33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Киуру</dc:creator>
  <cp:lastModifiedBy>Андрей Киуру</cp:lastModifiedBy>
  <cp:revision>53</cp:revision>
  <dcterms:created xsi:type="dcterms:W3CDTF">2017-09-21T19:16:47Z</dcterms:created>
  <dcterms:modified xsi:type="dcterms:W3CDTF">2017-10-07T15:27:15Z</dcterms:modified>
</cp:coreProperties>
</file>