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sldIdLst>
    <p:sldId id="280" r:id="rId2"/>
    <p:sldId id="284" r:id="rId3"/>
    <p:sldId id="285" r:id="rId4"/>
    <p:sldId id="298" r:id="rId5"/>
    <p:sldId id="299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660"/>
  </p:normalViewPr>
  <p:slideViewPr>
    <p:cSldViewPr>
      <p:cViewPr varScale="1">
        <p:scale>
          <a:sx n="73" d="100"/>
          <a:sy n="73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E0D1F-D2D2-41EC-829B-971214A2C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7DCE5-6E09-4049-BA1E-E4979028C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6390B-96C3-4303-AB74-F8453925A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E2C7-1AC8-4F91-8B7D-ED11F493D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EA849-8353-4D6E-AD87-2EB68AB4C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3960B-EFC3-4D11-84B5-A267B821A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ECB63-71E8-4BD8-82FB-66FCEB42E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29CF-F782-4076-8960-7D1A10274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D6ECB-C0D8-41F6-9AF4-F43D4EB75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B5B5C-9451-4B06-BF29-9BC14A6B2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ED428-E87A-49DB-AF30-A801375A3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3FA3E-6BC6-4781-B36D-665A58419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817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1D1C69A-7E33-4545-9C98-CDAEB66AE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Liteyn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141663"/>
            <a:ext cx="8510588" cy="13255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«Мосты Санкт-Петербурга»</a:t>
            </a:r>
            <a:r>
              <a:rPr lang="ru-RU" sz="4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.</a:t>
            </a:r>
            <a:endParaRPr lang="ru-RU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6883152" cy="1152128"/>
          </a:xfrm>
        </p:spPr>
        <p:txBody>
          <a:bodyPr/>
          <a:lstStyle/>
          <a:p>
            <a:pPr>
              <a:defRPr/>
            </a:pPr>
            <a:r>
              <a:rPr lang="ru-RU" sz="2800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Большеохтинский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мост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6093296"/>
            <a:ext cx="8208912" cy="78904"/>
          </a:xfrm>
        </p:spPr>
        <p:txBody>
          <a:bodyPr/>
          <a:lstStyle/>
          <a:p>
            <a:pPr>
              <a:defRPr/>
            </a:pPr>
            <a:r>
              <a:rPr lang="ru-RU" sz="2000" b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Большеохтинский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мост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находиться неподалёку от Смольного собора. Длина моста 335 метров, ширина- 23,5 метра</a:t>
            </a:r>
            <a:endParaRPr lang="ru-RU" sz="20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Большеохтинский мост - Фотография - Пейзаж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468" r="18468"/>
          <a:stretch>
            <a:fillRect/>
          </a:stretch>
        </p:blipFill>
        <p:spPr>
          <a:xfrm>
            <a:off x="0" y="0"/>
            <a:ext cx="9144000" cy="5733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292" name="Picture 2" descr="35PHOTO - Роман Мурушкин - Большеохтинский мост. . Санкт-Петербург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536" r="4536"/>
          <a:stretch>
            <a:fillRect/>
          </a:stretch>
        </p:blipFill>
        <p:spPr>
          <a:xfrm>
            <a:off x="0" y="0"/>
            <a:ext cx="9144000" cy="587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5184"/>
            <a:ext cx="7099176" cy="100811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Литейный мост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021288"/>
            <a:ext cx="8496944" cy="150912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Литейный мост- 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соединяет берега главного русла Невы в самой глубокой его части. Длина моста 396 метров, ширина- 34 метра</a:t>
            </a:r>
            <a:endParaRPr lang="ru-RU" sz="20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" descr="Фотографии автора :: Путник :: Клуб Foto.r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4340" name="Picture 2" descr="Санкт-Петербург, Нева, Разводка Литейного моста // Литейный мост - фот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889" r="9889"/>
          <a:stretch>
            <a:fillRect/>
          </a:stretch>
        </p:blipFill>
        <p:spPr>
          <a:xfrm>
            <a:off x="0" y="0"/>
            <a:ext cx="9144000" cy="5949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00600"/>
            <a:ext cx="7278688" cy="107667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Аничков мост (р. Фонтанка)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805264"/>
            <a:ext cx="8604448" cy="366936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Аничков мост-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расположен в створе Невского проспекта. Из малых мостов- это самый известный мост Петербурга. Скульптурная группа коней </a:t>
            </a:r>
            <a:r>
              <a:rPr lang="ru-RU" sz="20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Клодта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сделала мост одной из самых ярких визитных карточек города.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5364" name="Picture 2" descr="Государственный Эрмитаж на фото и карт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00600"/>
            <a:ext cx="7278688" cy="107667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Мост Ломоносова (р.Фонтанка)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805264"/>
            <a:ext cx="8604448" cy="36693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Мост Ломоносова- 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расположен в створе улицы Ломоносова. Украшен фонарями-обелисками с морскими коньками. Назван в честь великого русского учёного Михаила Васильевича Ломоносова.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6388" name="Picture 2" descr="Mosti.ru &quot; Ludmil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41168"/>
            <a:ext cx="7278688" cy="100811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Почтамтский мост (р.Мойка)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805264"/>
            <a:ext cx="8460432" cy="366936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Почтамтский мост-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своё название получил от находящегося неподалёку Почтамтского переулка, который в свою очередь получил название от центральной посты царской России- почтамта.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2" name="Picture 2" descr="Sights near Центральный музей связи имени А. С. Попова - Туристически атракции @ Travel Advisor!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" b="18"/>
          <a:stretch>
            <a:fillRect/>
          </a:stretch>
        </p:blipFill>
        <p:spPr>
          <a:xfrm>
            <a:off x="0" y="0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7192"/>
            <a:ext cx="7740352" cy="792088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Львиный мост (канал </a:t>
            </a:r>
            <a:r>
              <a:rPr lang="ru-RU" sz="2800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Грибоедова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877272"/>
            <a:ext cx="8748464" cy="294928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Львиный мост- 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расположен в створе Львиного переулка. Назван по скульптурам львов, выполненных </a:t>
            </a:r>
            <a:r>
              <a:rPr lang="ru-RU" sz="20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скульптуром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П.П.Соколовым и установленных у входа на мост.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8436" name="Picture 2" descr="Мосты Санкт-Петербурга ВКонтакт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301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rtOfWar. . Каменев Анатолий Иванович. . Высшее военное образование - удел достойных вож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sinykova.ru/biblioteka/st-petersburg/plan-panorama-1913/spb_1913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373216"/>
            <a:ext cx="5486400" cy="792088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Благовещенский 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мост </a:t>
            </a:r>
            <a:endParaRPr lang="ru-RU" sz="24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мост, проложенный через Неву.</a:t>
            </a:r>
            <a:endParaRPr lang="ru-RU" sz="20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2" descr="Благовещенский мост был первым постоянным мостом, который был построен через Неву в 1850 г. и назван в честь Благовещенской церк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7583" r="27583"/>
          <a:stretch>
            <a:fillRect/>
          </a:stretch>
        </p:blipFill>
        <p:spPr>
          <a:xfrm>
            <a:off x="0" y="0"/>
            <a:ext cx="9144000" cy="5661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148" name="Picture 2" descr="Санкт-Петербург. . Хроника событий Хроника событий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667" r="16667"/>
          <a:stretch>
            <a:fillRect/>
          </a:stretch>
        </p:blipFill>
        <p:spPr>
          <a:xfrm>
            <a:off x="0" y="0"/>
            <a:ext cx="9144000" cy="5949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6739136" cy="936104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Дворцовый мост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733256"/>
            <a:ext cx="7632848" cy="438944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Дворцовый мост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самый главный мост на Неве. Соединяет Центральную часть города между Зимним дворцом и Адмиралтейством и стрелку Васильевского острова.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7172" name="Picture 2" descr="Городская Архитектура - Россия. . Фотофакты - страница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" r="26"/>
          <a:stretch>
            <a:fillRect/>
          </a:stretch>
        </p:blipFill>
        <p:spPr>
          <a:xfrm>
            <a:off x="0" y="0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196" name="Picture 2" descr="VillingStor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02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941168"/>
            <a:ext cx="6955160" cy="100811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Троицкий мост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805264"/>
            <a:ext cx="8496944" cy="366936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Троицкий мост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соединяет центр Санкт-Петербурга и </a:t>
            </a:r>
            <a:r>
              <a:rPr lang="ru-RU" sz="20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петроградскую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сторону в близости от Петропавловской крепости. Украшен старинными тройными фонарями.</a:t>
            </a:r>
          </a:p>
          <a:p>
            <a:pPr>
              <a:defRPr/>
            </a:pPr>
            <a:endParaRPr lang="ru-RU" sz="20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" descr="Троицкий мост - Санкт Петербург - фото / Мосты Петербурга - фото / Мосты / Мосты и паромы / Фоторепортажи - Санкт-Петербург - б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85" r="5385"/>
          <a:stretch>
            <a:fillRect/>
          </a:stretch>
        </p:blipFill>
        <p:spPr>
          <a:xfrm>
            <a:off x="0" y="0"/>
            <a:ext cx="9144000" cy="5445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44" name="Picture 2" descr="Разводные мосты Санкт-Петербурга. Обсуждение на LiveInternet - Российский Сервис Онлайн-Дневнико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05" r="5305"/>
          <a:stretch>
            <a:fillRect/>
          </a:stretch>
        </p:blipFill>
        <p:spPr>
          <a:xfrm>
            <a:off x="0" y="0"/>
            <a:ext cx="9144000" cy="587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126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Wingdings</vt:lpstr>
      <vt:lpstr>Calibri</vt:lpstr>
      <vt:lpstr>Облака</vt:lpstr>
      <vt:lpstr>             «Мосты Санкт-Петербурга»                                              .</vt:lpstr>
      <vt:lpstr>Слайд 2</vt:lpstr>
      <vt:lpstr>Слайд 3</vt:lpstr>
      <vt:lpstr>   Благовещенский мост </vt:lpstr>
      <vt:lpstr>Слайд 5</vt:lpstr>
      <vt:lpstr>Дворцовый мост</vt:lpstr>
      <vt:lpstr>Слайд 7</vt:lpstr>
      <vt:lpstr>Троицкий мост</vt:lpstr>
      <vt:lpstr>Слайд 9</vt:lpstr>
      <vt:lpstr>Большеохтинский мост</vt:lpstr>
      <vt:lpstr>Слайд 11</vt:lpstr>
      <vt:lpstr>Литейный мост</vt:lpstr>
      <vt:lpstr>Слайд 13</vt:lpstr>
      <vt:lpstr>Аничков мост (р. Фонтанка)</vt:lpstr>
      <vt:lpstr>Мост Ломоносова (р.Фонтанка)</vt:lpstr>
      <vt:lpstr>Почтамтский мост (р.Мойка)</vt:lpstr>
      <vt:lpstr>Львиный мост (канал Грибоедова)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любимый  Санкт-Петербург</dc:title>
  <dc:creator>Компьютер</dc:creator>
  <cp:lastModifiedBy>BK</cp:lastModifiedBy>
  <cp:revision>44</cp:revision>
  <dcterms:created xsi:type="dcterms:W3CDTF">2001-12-31T21:02:04Z</dcterms:created>
  <dcterms:modified xsi:type="dcterms:W3CDTF">2019-03-09T17:35:05Z</dcterms:modified>
</cp:coreProperties>
</file>