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embeddedFontLst>
    <p:embeddedFont>
      <p:font typeface="Amatic SC"/>
      <p:regular r:id="rId12"/>
      <p:bold r:id="rId13"/>
    </p:embeddedFont>
    <p:embeddedFont>
      <p:font typeface="Source Code Pro"/>
      <p:regular r:id="rId14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AmaticSC-bold.fntdata"/><Relationship Id="rId12" Type="http://schemas.openxmlformats.org/officeDocument/2006/relationships/font" Target="fonts/AmaticSC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SourceCodePro-bold.fntdata"/><Relationship Id="rId14" Type="http://schemas.openxmlformats.org/officeDocument/2006/relationships/font" Target="fonts/SourceCodePro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4dd6fe33be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4dd6fe33be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4dd6fe33be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4dd6fe33be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4dd6fe33be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4dd6fe33be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4dd6fe33be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4dd6fe33be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4dd6fe33be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4dd6fe33be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4dd6fe33be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4dd6fe33be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each-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 и нн в причастиях</a:t>
            </a:r>
            <a:endParaRPr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 и нн в причастиях</a:t>
            </a:r>
            <a:endParaRPr/>
          </a:p>
        </p:txBody>
      </p:sp>
      <p:sp>
        <p:nvSpPr>
          <p:cNvPr id="63" name="Google Shape;63;p14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/>
              <a:t>Цель?</a:t>
            </a:r>
            <a:endParaRPr sz="3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869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Цифровой диктант</a:t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109000" y="901650"/>
            <a:ext cx="90351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картин...ая галерея, мгновен...ая реакция, песчан...ая насыпь, соловьин...ая трель, кожан...ая куртка, старин...ая мебель, авиацион...ый парад, торжествен...ая встреча, стеклян...ая ваза, серебрян...ый перстень, торфян...ое болото, маслян...ые краски, витамин...ая добавка, оловян...ая пуговица, лимон...ый сок</a:t>
            </a:r>
            <a:endParaRPr i="1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869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Цифровой диктант</a:t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109000" y="901650"/>
            <a:ext cx="90351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картин...ая галерея, мгновен...ая реакция, песчан...ая насыпь, соловьин...ая трель, кожан...ая куртка, старин...ая мебель, авиацион...ый парад, торжествен...ая встреча, стеклян...ая ваза, серебрян...ый перстень, торфян...ое болото, маслян...ые краски, витамин...ая добавка, оловян...ая пуговица, лимон...ый сок</a:t>
            </a:r>
            <a:endParaRPr i="1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2,2,1,1,1,2,2,2,2,1,1,1,2,2,2</a:t>
            </a:r>
            <a:endParaRPr i="1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Распределите на два столбика</a:t>
            </a:r>
            <a:endParaRPr/>
          </a:p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311700" y="1228675"/>
            <a:ext cx="351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Скоше_ный;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рва_ный;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ране_ный в ногу;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вяза_ный свитер;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сорва_ные цветы.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свящ_ные книги;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протопле_ная печь;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лакирова_ная мебель;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400"/>
          </a:p>
        </p:txBody>
      </p:sp>
      <p:sp>
        <p:nvSpPr>
          <p:cNvPr id="82" name="Google Shape;82;p17"/>
          <p:cNvSpPr txBox="1"/>
          <p:nvPr/>
        </p:nvSpPr>
        <p:spPr>
          <a:xfrm>
            <a:off x="4397250" y="1310275"/>
            <a:ext cx="4352100" cy="32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/>
              <a:t>стриже_ный в кружок;</a:t>
            </a:r>
            <a:endParaRPr sz="24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/>
              <a:t>обнародова_ные документы.</a:t>
            </a:r>
            <a:endParaRPr sz="24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/>
              <a:t>жаре_ный в масле;</a:t>
            </a:r>
            <a:endParaRPr sz="24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/>
              <a:t>тисне_ный золотом;</a:t>
            </a:r>
            <a:endParaRPr sz="24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/>
              <a:t>покраше_ный пол;</a:t>
            </a:r>
            <a:endParaRPr sz="24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/>
              <a:t>сожже_ные документы;</a:t>
            </a:r>
            <a:endParaRPr sz="24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/>
              <a:t>задача реше_на.</a:t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266600" y="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ru" sz="14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Переставьте абзацы, чтобы получился связный текст. При списывании расставьте знаки препинания и вставьте пропущенные буквы</a:t>
            </a:r>
            <a:r>
              <a:rPr b="0" lang="ru" sz="14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</a:t>
            </a:r>
            <a:endParaRPr sz="1400"/>
          </a:p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120025" y="642375"/>
            <a:ext cx="64533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Натюрморт</a:t>
            </a:r>
            <a:endParaRPr b="1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Вот натюрморт написа_ный И.И. Машковым. Он называется «Снедь московская». Хлебы. Круглый красного дерева стол и полка уставле_ны и увеш_ны хлебными изделиями. Здесь ржаной с поджаре_ным краем хлеб румя_ные ватрушки подрумяне_ный пышный каравай глазирова_ные пирожки кренделя бублики усыпа_ные ч_рными дробинками мака.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Художники пишущие натюрморты передают в своих картинах красоту даров природы и вещей созда_ных руками человека.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Обилие хлеба яркие красочные сочетания светлый фон создают ощущение радости и довольства.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40500" y="1542200"/>
            <a:ext cx="2652575" cy="244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Продолжите предложение</a:t>
            </a:r>
            <a:endParaRPr/>
          </a:p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000000"/>
                </a:solidFill>
              </a:rPr>
              <a:t>Я научился</a:t>
            </a:r>
            <a:r>
              <a:rPr lang="ru" sz="2400">
                <a:solidFill>
                  <a:srgbClr val="000000"/>
                </a:solidFill>
              </a:rPr>
              <a:t>...</a:t>
            </a:r>
            <a:r>
              <a:rPr lang="ru" sz="2400">
                <a:solidFill>
                  <a:srgbClr val="000000"/>
                </a:solidFill>
              </a:rPr>
              <a:t>.</a:t>
            </a:r>
            <a:endParaRPr sz="2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000000"/>
                </a:solidFill>
              </a:rPr>
              <a:t>Я понял, что…</a:t>
            </a:r>
            <a:endParaRPr sz="2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000000"/>
                </a:solidFill>
              </a:rPr>
              <a:t>Мне показалось трудным…</a:t>
            </a:r>
            <a:endParaRPr sz="2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2400">
                <a:solidFill>
                  <a:srgbClr val="000000"/>
                </a:solidFill>
              </a:rPr>
              <a:t>Я запомнил, что...</a:t>
            </a:r>
            <a:endParaRPr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