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73535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44FB08-2B8D-41F4-B0F4-8FF03931476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D1129F-A260-490B-8B5A-36F7A86F7577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2. Организация участников проекта.</a:t>
          </a:r>
          <a:endParaRPr lang="ru-RU" dirty="0"/>
        </a:p>
      </dgm:t>
    </dgm:pt>
    <dgm:pt modelId="{ADE11A37-8CDA-4D82-B924-417AA640807F}" type="parTrans" cxnId="{0294096D-C250-450E-A29B-C8E1EAEDD09B}">
      <dgm:prSet/>
      <dgm:spPr/>
      <dgm:t>
        <a:bodyPr/>
        <a:lstStyle/>
        <a:p>
          <a:endParaRPr lang="ru-RU"/>
        </a:p>
      </dgm:t>
    </dgm:pt>
    <dgm:pt modelId="{883220D9-DE18-4C01-93E9-6B7152FEE031}" type="sibTrans" cxnId="{0294096D-C250-450E-A29B-C8E1EAEDD09B}">
      <dgm:prSet/>
      <dgm:spPr/>
      <dgm:t>
        <a:bodyPr/>
        <a:lstStyle/>
        <a:p>
          <a:endParaRPr lang="ru-RU"/>
        </a:p>
      </dgm:t>
    </dgm:pt>
    <dgm:pt modelId="{1FA1997A-E1B0-4422-8EC5-622EEFCD6F24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3. Выполнение проекта.</a:t>
          </a:r>
          <a:endParaRPr lang="ru-RU" dirty="0"/>
        </a:p>
      </dgm:t>
    </dgm:pt>
    <dgm:pt modelId="{3829AAFC-4406-4E17-9A8B-CB0A2B010DD4}" type="parTrans" cxnId="{C88E5487-1CD1-4A28-B0C0-02B10834DAFF}">
      <dgm:prSet/>
      <dgm:spPr/>
      <dgm:t>
        <a:bodyPr/>
        <a:lstStyle/>
        <a:p>
          <a:endParaRPr lang="ru-RU"/>
        </a:p>
      </dgm:t>
    </dgm:pt>
    <dgm:pt modelId="{A435CFBF-8B9F-4C53-A0E1-8D41693B5E27}" type="sibTrans" cxnId="{C88E5487-1CD1-4A28-B0C0-02B10834DAFF}">
      <dgm:prSet/>
      <dgm:spPr/>
      <dgm:t>
        <a:bodyPr/>
        <a:lstStyle/>
        <a:p>
          <a:endParaRPr lang="ru-RU"/>
        </a:p>
      </dgm:t>
    </dgm:pt>
    <dgm:pt modelId="{0B83DAA6-EBB1-47D0-87AC-5BC6E143A13E}">
      <dgm:prSet/>
      <dgm:spPr/>
      <dgm:t>
        <a:bodyPr/>
        <a:lstStyle/>
        <a:p>
          <a:r>
            <a:rPr lang="ru-RU" smtClean="0">
              <a:latin typeface="Times New Roman" pitchFamily="18" charset="0"/>
              <a:cs typeface="Times New Roman" pitchFamily="18" charset="0"/>
            </a:rPr>
            <a:t>1. Подготовка к проекту.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E420DD7-46EB-4240-9FF7-04CB4C15BA75}" type="parTrans" cxnId="{A4BE7A6D-68D9-47AC-8845-9FC8E7B7AC25}">
      <dgm:prSet/>
      <dgm:spPr/>
      <dgm:t>
        <a:bodyPr/>
        <a:lstStyle/>
        <a:p>
          <a:endParaRPr lang="ru-RU"/>
        </a:p>
      </dgm:t>
    </dgm:pt>
    <dgm:pt modelId="{61FD6B52-80C0-4D32-BA0D-4CDB812160B3}" type="sibTrans" cxnId="{A4BE7A6D-68D9-47AC-8845-9FC8E7B7AC25}">
      <dgm:prSet/>
      <dgm:spPr/>
      <dgm:t>
        <a:bodyPr/>
        <a:lstStyle/>
        <a:p>
          <a:endParaRPr lang="ru-RU"/>
        </a:p>
      </dgm:t>
    </dgm:pt>
    <dgm:pt modelId="{2D1763F6-E99E-4105-935D-93725F7AC369}">
      <dgm:prSet/>
      <dgm:spPr/>
      <dgm:t>
        <a:bodyPr/>
        <a:lstStyle/>
        <a:p>
          <a:r>
            <a:rPr lang="ru-RU" smtClean="0">
              <a:latin typeface="Times New Roman" pitchFamily="18" charset="0"/>
              <a:cs typeface="Times New Roman" pitchFamily="18" charset="0"/>
            </a:rPr>
            <a:t>4. Презентация проекта.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69E5EEF-687B-4865-A575-3F97AB8488BE}" type="parTrans" cxnId="{EED01C29-8812-46EF-AB94-99633D01BD3E}">
      <dgm:prSet/>
      <dgm:spPr/>
      <dgm:t>
        <a:bodyPr/>
        <a:lstStyle/>
        <a:p>
          <a:endParaRPr lang="ru-RU"/>
        </a:p>
      </dgm:t>
    </dgm:pt>
    <dgm:pt modelId="{5A40BE3C-EDFC-4F8A-87C9-4201C6B94C74}" type="sibTrans" cxnId="{EED01C29-8812-46EF-AB94-99633D01BD3E}">
      <dgm:prSet/>
      <dgm:spPr/>
      <dgm:t>
        <a:bodyPr/>
        <a:lstStyle/>
        <a:p>
          <a:endParaRPr lang="ru-RU"/>
        </a:p>
      </dgm:t>
    </dgm:pt>
    <dgm:pt modelId="{8D1D1AFE-E0CC-47C8-BDE4-35DA096E4929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5. Подведение итогов проектной работы.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76482C7-0D67-4FF0-B0F1-2156A79E9E3E}" type="parTrans" cxnId="{0692610C-746B-42D9-881E-0274592270C6}">
      <dgm:prSet/>
      <dgm:spPr/>
      <dgm:t>
        <a:bodyPr/>
        <a:lstStyle/>
        <a:p>
          <a:endParaRPr lang="ru-RU"/>
        </a:p>
      </dgm:t>
    </dgm:pt>
    <dgm:pt modelId="{4F01FCB6-18A1-4D22-B822-64049AA237B1}" type="sibTrans" cxnId="{0692610C-746B-42D9-881E-0274592270C6}">
      <dgm:prSet/>
      <dgm:spPr/>
      <dgm:t>
        <a:bodyPr/>
        <a:lstStyle/>
        <a:p>
          <a:endParaRPr lang="ru-RU"/>
        </a:p>
      </dgm:t>
    </dgm:pt>
    <dgm:pt modelId="{99616898-6124-4AC3-9696-80B882748466}" type="pres">
      <dgm:prSet presAssocID="{2944FB08-2B8D-41F4-B0F4-8FF03931476F}" presName="outerComposite" presStyleCnt="0">
        <dgm:presLayoutVars>
          <dgm:chMax val="5"/>
          <dgm:dir/>
          <dgm:resizeHandles val="exact"/>
        </dgm:presLayoutVars>
      </dgm:prSet>
      <dgm:spPr/>
    </dgm:pt>
    <dgm:pt modelId="{1D920B5F-C54C-45CF-9916-58F2E40A4189}" type="pres">
      <dgm:prSet presAssocID="{2944FB08-2B8D-41F4-B0F4-8FF03931476F}" presName="dummyMaxCanvas" presStyleCnt="0">
        <dgm:presLayoutVars/>
      </dgm:prSet>
      <dgm:spPr/>
    </dgm:pt>
    <dgm:pt modelId="{266A80BC-BC8F-41C0-A196-8060C1DAF548}" type="pres">
      <dgm:prSet presAssocID="{2944FB08-2B8D-41F4-B0F4-8FF03931476F}" presName="FiveNodes_1" presStyleLbl="node1" presStyleIdx="0" presStyleCnt="5">
        <dgm:presLayoutVars>
          <dgm:bulletEnabled val="1"/>
        </dgm:presLayoutVars>
      </dgm:prSet>
      <dgm:spPr/>
    </dgm:pt>
    <dgm:pt modelId="{96F5B268-C83F-4295-983E-E85C63210CC7}" type="pres">
      <dgm:prSet presAssocID="{2944FB08-2B8D-41F4-B0F4-8FF03931476F}" presName="FiveNodes_2" presStyleLbl="node1" presStyleIdx="1" presStyleCnt="5">
        <dgm:presLayoutVars>
          <dgm:bulletEnabled val="1"/>
        </dgm:presLayoutVars>
      </dgm:prSet>
      <dgm:spPr/>
    </dgm:pt>
    <dgm:pt modelId="{8D4B6930-8F1D-48F1-A2EA-0E414D067848}" type="pres">
      <dgm:prSet presAssocID="{2944FB08-2B8D-41F4-B0F4-8FF03931476F}" presName="FiveNodes_3" presStyleLbl="node1" presStyleIdx="2" presStyleCnt="5">
        <dgm:presLayoutVars>
          <dgm:bulletEnabled val="1"/>
        </dgm:presLayoutVars>
      </dgm:prSet>
      <dgm:spPr/>
    </dgm:pt>
    <dgm:pt modelId="{EC0F5A21-5E84-4D64-99F1-55C5A88E5E11}" type="pres">
      <dgm:prSet presAssocID="{2944FB08-2B8D-41F4-B0F4-8FF03931476F}" presName="FiveNodes_4" presStyleLbl="node1" presStyleIdx="3" presStyleCnt="5">
        <dgm:presLayoutVars>
          <dgm:bulletEnabled val="1"/>
        </dgm:presLayoutVars>
      </dgm:prSet>
      <dgm:spPr/>
    </dgm:pt>
    <dgm:pt modelId="{B43A8E48-4C3B-4AED-8756-DCEF52BA455F}" type="pres">
      <dgm:prSet presAssocID="{2944FB08-2B8D-41F4-B0F4-8FF03931476F}" presName="FiveNodes_5" presStyleLbl="node1" presStyleIdx="4" presStyleCnt="5">
        <dgm:presLayoutVars>
          <dgm:bulletEnabled val="1"/>
        </dgm:presLayoutVars>
      </dgm:prSet>
      <dgm:spPr/>
    </dgm:pt>
    <dgm:pt modelId="{78096ADB-35CC-4563-AE94-EBB68A01F708}" type="pres">
      <dgm:prSet presAssocID="{2944FB08-2B8D-41F4-B0F4-8FF03931476F}" presName="FiveConn_1-2" presStyleLbl="fgAccFollowNode1" presStyleIdx="0" presStyleCnt="4">
        <dgm:presLayoutVars>
          <dgm:bulletEnabled val="1"/>
        </dgm:presLayoutVars>
      </dgm:prSet>
      <dgm:spPr/>
    </dgm:pt>
    <dgm:pt modelId="{8CA88962-114D-4078-B693-0814511A1A28}" type="pres">
      <dgm:prSet presAssocID="{2944FB08-2B8D-41F4-B0F4-8FF03931476F}" presName="FiveConn_2-3" presStyleLbl="fgAccFollowNode1" presStyleIdx="1" presStyleCnt="4">
        <dgm:presLayoutVars>
          <dgm:bulletEnabled val="1"/>
        </dgm:presLayoutVars>
      </dgm:prSet>
      <dgm:spPr/>
    </dgm:pt>
    <dgm:pt modelId="{30998D31-F7CC-4569-A7C3-069A3B079D8C}" type="pres">
      <dgm:prSet presAssocID="{2944FB08-2B8D-41F4-B0F4-8FF03931476F}" presName="FiveConn_3-4" presStyleLbl="fgAccFollowNode1" presStyleIdx="2" presStyleCnt="4">
        <dgm:presLayoutVars>
          <dgm:bulletEnabled val="1"/>
        </dgm:presLayoutVars>
      </dgm:prSet>
      <dgm:spPr/>
    </dgm:pt>
    <dgm:pt modelId="{2733A2E4-2B18-44CB-9B57-68952D57116D}" type="pres">
      <dgm:prSet presAssocID="{2944FB08-2B8D-41F4-B0F4-8FF03931476F}" presName="FiveConn_4-5" presStyleLbl="fgAccFollowNode1" presStyleIdx="3" presStyleCnt="4">
        <dgm:presLayoutVars>
          <dgm:bulletEnabled val="1"/>
        </dgm:presLayoutVars>
      </dgm:prSet>
      <dgm:spPr/>
    </dgm:pt>
    <dgm:pt modelId="{D07652D3-FCDA-464F-899A-A54782D65D17}" type="pres">
      <dgm:prSet presAssocID="{2944FB08-2B8D-41F4-B0F4-8FF03931476F}" presName="FiveNodes_1_text" presStyleLbl="node1" presStyleIdx="4" presStyleCnt="5">
        <dgm:presLayoutVars>
          <dgm:bulletEnabled val="1"/>
        </dgm:presLayoutVars>
      </dgm:prSet>
      <dgm:spPr/>
    </dgm:pt>
    <dgm:pt modelId="{8762E2DF-590D-49C8-BF4A-4A2B58C66B06}" type="pres">
      <dgm:prSet presAssocID="{2944FB08-2B8D-41F4-B0F4-8FF03931476F}" presName="FiveNodes_2_text" presStyleLbl="node1" presStyleIdx="4" presStyleCnt="5">
        <dgm:presLayoutVars>
          <dgm:bulletEnabled val="1"/>
        </dgm:presLayoutVars>
      </dgm:prSet>
      <dgm:spPr/>
    </dgm:pt>
    <dgm:pt modelId="{92423CE3-8349-4B97-9C16-7A042C03B9DA}" type="pres">
      <dgm:prSet presAssocID="{2944FB08-2B8D-41F4-B0F4-8FF03931476F}" presName="FiveNodes_3_text" presStyleLbl="node1" presStyleIdx="4" presStyleCnt="5">
        <dgm:presLayoutVars>
          <dgm:bulletEnabled val="1"/>
        </dgm:presLayoutVars>
      </dgm:prSet>
      <dgm:spPr/>
    </dgm:pt>
    <dgm:pt modelId="{2C4CE9F5-B853-4233-8846-9678A6006F33}" type="pres">
      <dgm:prSet presAssocID="{2944FB08-2B8D-41F4-B0F4-8FF03931476F}" presName="FiveNodes_4_text" presStyleLbl="node1" presStyleIdx="4" presStyleCnt="5">
        <dgm:presLayoutVars>
          <dgm:bulletEnabled val="1"/>
        </dgm:presLayoutVars>
      </dgm:prSet>
      <dgm:spPr/>
    </dgm:pt>
    <dgm:pt modelId="{65266C80-5DDA-458C-ADBE-965428DE6F42}" type="pres">
      <dgm:prSet presAssocID="{2944FB08-2B8D-41F4-B0F4-8FF03931476F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BB764FF5-9DAB-4E31-91FC-3BDF3D7AF667}" type="presOf" srcId="{8D1D1AFE-E0CC-47C8-BDE4-35DA096E4929}" destId="{65266C80-5DDA-458C-ADBE-965428DE6F42}" srcOrd="1" destOrd="0" presId="urn:microsoft.com/office/officeart/2005/8/layout/vProcess5"/>
    <dgm:cxn modelId="{5297EC59-4D52-4DC6-AA5B-8888813786F0}" type="presOf" srcId="{2D1763F6-E99E-4105-935D-93725F7AC369}" destId="{EC0F5A21-5E84-4D64-99F1-55C5A88E5E11}" srcOrd="0" destOrd="0" presId="urn:microsoft.com/office/officeart/2005/8/layout/vProcess5"/>
    <dgm:cxn modelId="{EED01C29-8812-46EF-AB94-99633D01BD3E}" srcId="{2944FB08-2B8D-41F4-B0F4-8FF03931476F}" destId="{2D1763F6-E99E-4105-935D-93725F7AC369}" srcOrd="3" destOrd="0" parTransId="{669E5EEF-687B-4865-A575-3F97AB8488BE}" sibTransId="{5A40BE3C-EDFC-4F8A-87C9-4201C6B94C74}"/>
    <dgm:cxn modelId="{C88E5487-1CD1-4A28-B0C0-02B10834DAFF}" srcId="{2944FB08-2B8D-41F4-B0F4-8FF03931476F}" destId="{1FA1997A-E1B0-4422-8EC5-622EEFCD6F24}" srcOrd="2" destOrd="0" parTransId="{3829AAFC-4406-4E17-9A8B-CB0A2B010DD4}" sibTransId="{A435CFBF-8B9F-4C53-A0E1-8D41693B5E27}"/>
    <dgm:cxn modelId="{99596880-E189-46C9-8370-4A94393EF21C}" type="presOf" srcId="{1FA1997A-E1B0-4422-8EC5-622EEFCD6F24}" destId="{92423CE3-8349-4B97-9C16-7A042C03B9DA}" srcOrd="1" destOrd="0" presId="urn:microsoft.com/office/officeart/2005/8/layout/vProcess5"/>
    <dgm:cxn modelId="{8F9877EC-2A7A-4333-92A4-B0D38CCC7611}" type="presOf" srcId="{A435CFBF-8B9F-4C53-A0E1-8D41693B5E27}" destId="{30998D31-F7CC-4569-A7C3-069A3B079D8C}" srcOrd="0" destOrd="0" presId="urn:microsoft.com/office/officeart/2005/8/layout/vProcess5"/>
    <dgm:cxn modelId="{0692610C-746B-42D9-881E-0274592270C6}" srcId="{2944FB08-2B8D-41F4-B0F4-8FF03931476F}" destId="{8D1D1AFE-E0CC-47C8-BDE4-35DA096E4929}" srcOrd="4" destOrd="0" parTransId="{476482C7-0D67-4FF0-B0F1-2156A79E9E3E}" sibTransId="{4F01FCB6-18A1-4D22-B822-64049AA237B1}"/>
    <dgm:cxn modelId="{CF3A7944-590A-4924-9889-1ED79D179BC6}" type="presOf" srcId="{0B83DAA6-EBB1-47D0-87AC-5BC6E143A13E}" destId="{266A80BC-BC8F-41C0-A196-8060C1DAF548}" srcOrd="0" destOrd="0" presId="urn:microsoft.com/office/officeart/2005/8/layout/vProcess5"/>
    <dgm:cxn modelId="{70A32F9B-3E6F-44F1-818B-2D28B776E5A5}" type="presOf" srcId="{883220D9-DE18-4C01-93E9-6B7152FEE031}" destId="{8CA88962-114D-4078-B693-0814511A1A28}" srcOrd="0" destOrd="0" presId="urn:microsoft.com/office/officeart/2005/8/layout/vProcess5"/>
    <dgm:cxn modelId="{C790C996-A501-49A1-A721-0A50FE4CC01D}" type="presOf" srcId="{1FA1997A-E1B0-4422-8EC5-622EEFCD6F24}" destId="{8D4B6930-8F1D-48F1-A2EA-0E414D067848}" srcOrd="0" destOrd="0" presId="urn:microsoft.com/office/officeart/2005/8/layout/vProcess5"/>
    <dgm:cxn modelId="{573709AF-4A2B-4DD1-92E5-95EBAF8E90A2}" type="presOf" srcId="{5A40BE3C-EDFC-4F8A-87C9-4201C6B94C74}" destId="{2733A2E4-2B18-44CB-9B57-68952D57116D}" srcOrd="0" destOrd="0" presId="urn:microsoft.com/office/officeart/2005/8/layout/vProcess5"/>
    <dgm:cxn modelId="{0294096D-C250-450E-A29B-C8E1EAEDD09B}" srcId="{2944FB08-2B8D-41F4-B0F4-8FF03931476F}" destId="{8BD1129F-A260-490B-8B5A-36F7A86F7577}" srcOrd="1" destOrd="0" parTransId="{ADE11A37-8CDA-4D82-B924-417AA640807F}" sibTransId="{883220D9-DE18-4C01-93E9-6B7152FEE031}"/>
    <dgm:cxn modelId="{DA9430F0-3DB2-4574-B674-D1E6F87E8FB8}" type="presOf" srcId="{8BD1129F-A260-490B-8B5A-36F7A86F7577}" destId="{96F5B268-C83F-4295-983E-E85C63210CC7}" srcOrd="0" destOrd="0" presId="urn:microsoft.com/office/officeart/2005/8/layout/vProcess5"/>
    <dgm:cxn modelId="{1AE1FB90-50AC-4420-808F-6ABAE4C650EF}" type="presOf" srcId="{61FD6B52-80C0-4D32-BA0D-4CDB812160B3}" destId="{78096ADB-35CC-4563-AE94-EBB68A01F708}" srcOrd="0" destOrd="0" presId="urn:microsoft.com/office/officeart/2005/8/layout/vProcess5"/>
    <dgm:cxn modelId="{2756F4AD-79B6-4340-85B9-9DE036744979}" type="presOf" srcId="{2D1763F6-E99E-4105-935D-93725F7AC369}" destId="{2C4CE9F5-B853-4233-8846-9678A6006F33}" srcOrd="1" destOrd="0" presId="urn:microsoft.com/office/officeart/2005/8/layout/vProcess5"/>
    <dgm:cxn modelId="{2F9F83E7-D76B-479D-8269-C7E6B0D6E54E}" type="presOf" srcId="{0B83DAA6-EBB1-47D0-87AC-5BC6E143A13E}" destId="{D07652D3-FCDA-464F-899A-A54782D65D17}" srcOrd="1" destOrd="0" presId="urn:microsoft.com/office/officeart/2005/8/layout/vProcess5"/>
    <dgm:cxn modelId="{A76B52E8-3190-484D-95B5-D5DB8B0BE8B6}" type="presOf" srcId="{8BD1129F-A260-490B-8B5A-36F7A86F7577}" destId="{8762E2DF-590D-49C8-BF4A-4A2B58C66B06}" srcOrd="1" destOrd="0" presId="urn:microsoft.com/office/officeart/2005/8/layout/vProcess5"/>
    <dgm:cxn modelId="{328DBD5F-6FEA-4113-916A-C3452D7B145D}" type="presOf" srcId="{8D1D1AFE-E0CC-47C8-BDE4-35DA096E4929}" destId="{B43A8E48-4C3B-4AED-8756-DCEF52BA455F}" srcOrd="0" destOrd="0" presId="urn:microsoft.com/office/officeart/2005/8/layout/vProcess5"/>
    <dgm:cxn modelId="{A4BE7A6D-68D9-47AC-8845-9FC8E7B7AC25}" srcId="{2944FB08-2B8D-41F4-B0F4-8FF03931476F}" destId="{0B83DAA6-EBB1-47D0-87AC-5BC6E143A13E}" srcOrd="0" destOrd="0" parTransId="{BE420DD7-46EB-4240-9FF7-04CB4C15BA75}" sibTransId="{61FD6B52-80C0-4D32-BA0D-4CDB812160B3}"/>
    <dgm:cxn modelId="{31A61BD9-70F9-4E75-80F1-0D8A7BF816CA}" type="presOf" srcId="{2944FB08-2B8D-41F4-B0F4-8FF03931476F}" destId="{99616898-6124-4AC3-9696-80B882748466}" srcOrd="0" destOrd="0" presId="urn:microsoft.com/office/officeart/2005/8/layout/vProcess5"/>
    <dgm:cxn modelId="{5001F1DC-5913-42FC-AF85-17CB5778E540}" type="presParOf" srcId="{99616898-6124-4AC3-9696-80B882748466}" destId="{1D920B5F-C54C-45CF-9916-58F2E40A4189}" srcOrd="0" destOrd="0" presId="urn:microsoft.com/office/officeart/2005/8/layout/vProcess5"/>
    <dgm:cxn modelId="{4A975AD5-DEFE-4350-8A8E-1DF9961FEF17}" type="presParOf" srcId="{99616898-6124-4AC3-9696-80B882748466}" destId="{266A80BC-BC8F-41C0-A196-8060C1DAF548}" srcOrd="1" destOrd="0" presId="urn:microsoft.com/office/officeart/2005/8/layout/vProcess5"/>
    <dgm:cxn modelId="{865CA62D-D50A-4E0E-9E3D-8A21C27E6B8E}" type="presParOf" srcId="{99616898-6124-4AC3-9696-80B882748466}" destId="{96F5B268-C83F-4295-983E-E85C63210CC7}" srcOrd="2" destOrd="0" presId="urn:microsoft.com/office/officeart/2005/8/layout/vProcess5"/>
    <dgm:cxn modelId="{2D1CEC6A-A5FD-4610-BA99-CDF4C32AD70E}" type="presParOf" srcId="{99616898-6124-4AC3-9696-80B882748466}" destId="{8D4B6930-8F1D-48F1-A2EA-0E414D067848}" srcOrd="3" destOrd="0" presId="urn:microsoft.com/office/officeart/2005/8/layout/vProcess5"/>
    <dgm:cxn modelId="{9B7F5312-60EB-456E-90D6-0EE474FC4997}" type="presParOf" srcId="{99616898-6124-4AC3-9696-80B882748466}" destId="{EC0F5A21-5E84-4D64-99F1-55C5A88E5E11}" srcOrd="4" destOrd="0" presId="urn:microsoft.com/office/officeart/2005/8/layout/vProcess5"/>
    <dgm:cxn modelId="{5B868ACA-F2A1-40E9-96AA-3B04D77149D8}" type="presParOf" srcId="{99616898-6124-4AC3-9696-80B882748466}" destId="{B43A8E48-4C3B-4AED-8756-DCEF52BA455F}" srcOrd="5" destOrd="0" presId="urn:microsoft.com/office/officeart/2005/8/layout/vProcess5"/>
    <dgm:cxn modelId="{05B35ABC-4356-46EB-8B6F-BE0CD07A42B3}" type="presParOf" srcId="{99616898-6124-4AC3-9696-80B882748466}" destId="{78096ADB-35CC-4563-AE94-EBB68A01F708}" srcOrd="6" destOrd="0" presId="urn:microsoft.com/office/officeart/2005/8/layout/vProcess5"/>
    <dgm:cxn modelId="{04B3ECA3-D270-442E-90FC-ACABF9DEED37}" type="presParOf" srcId="{99616898-6124-4AC3-9696-80B882748466}" destId="{8CA88962-114D-4078-B693-0814511A1A28}" srcOrd="7" destOrd="0" presId="urn:microsoft.com/office/officeart/2005/8/layout/vProcess5"/>
    <dgm:cxn modelId="{91C819DF-A843-45FA-A748-4EA218022558}" type="presParOf" srcId="{99616898-6124-4AC3-9696-80B882748466}" destId="{30998D31-F7CC-4569-A7C3-069A3B079D8C}" srcOrd="8" destOrd="0" presId="urn:microsoft.com/office/officeart/2005/8/layout/vProcess5"/>
    <dgm:cxn modelId="{6ADA856C-7ABF-4904-BB6F-7FF8A4F70502}" type="presParOf" srcId="{99616898-6124-4AC3-9696-80B882748466}" destId="{2733A2E4-2B18-44CB-9B57-68952D57116D}" srcOrd="9" destOrd="0" presId="urn:microsoft.com/office/officeart/2005/8/layout/vProcess5"/>
    <dgm:cxn modelId="{944E99BF-0D00-4CF6-A671-55DA10665F40}" type="presParOf" srcId="{99616898-6124-4AC3-9696-80B882748466}" destId="{D07652D3-FCDA-464F-899A-A54782D65D17}" srcOrd="10" destOrd="0" presId="urn:microsoft.com/office/officeart/2005/8/layout/vProcess5"/>
    <dgm:cxn modelId="{3AC1AD68-D0D5-4C31-9EB3-13C8C9E17DF2}" type="presParOf" srcId="{99616898-6124-4AC3-9696-80B882748466}" destId="{8762E2DF-590D-49C8-BF4A-4A2B58C66B06}" srcOrd="11" destOrd="0" presId="urn:microsoft.com/office/officeart/2005/8/layout/vProcess5"/>
    <dgm:cxn modelId="{FC39BDC1-9A4C-455D-9D97-1672524FE26E}" type="presParOf" srcId="{99616898-6124-4AC3-9696-80B882748466}" destId="{92423CE3-8349-4B97-9C16-7A042C03B9DA}" srcOrd="12" destOrd="0" presId="urn:microsoft.com/office/officeart/2005/8/layout/vProcess5"/>
    <dgm:cxn modelId="{EE7760EF-AC53-46F1-9465-FC1A21947B21}" type="presParOf" srcId="{99616898-6124-4AC3-9696-80B882748466}" destId="{2C4CE9F5-B853-4233-8846-9678A6006F33}" srcOrd="13" destOrd="0" presId="urn:microsoft.com/office/officeart/2005/8/layout/vProcess5"/>
    <dgm:cxn modelId="{8A29708A-F112-41B8-83B4-68B0A569654D}" type="presParOf" srcId="{99616898-6124-4AC3-9696-80B882748466}" destId="{65266C80-5DDA-458C-ADBE-965428DE6F42}" srcOrd="14" destOrd="0" presId="urn:microsoft.com/office/officeart/2005/8/layout/vProcess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620688"/>
            <a:ext cx="8463314" cy="48800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Социально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образовательные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проекты как средство стимулирования социальных инициатив и деятельности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студентов</a:t>
            </a:r>
            <a:r>
              <a:rPr lang="ru-RU" dirty="0"/>
              <a:t/>
            </a:r>
            <a:br>
              <a:rPr lang="ru-RU" dirty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480272"/>
          </a:xfrm>
        </p:spPr>
        <p:txBody>
          <a:bodyPr>
            <a:normAutofit/>
          </a:bodyPr>
          <a:lstStyle/>
          <a:p>
            <a:pPr algn="l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Волкова Екатерина Валерьевна</a:t>
            </a:r>
          </a:p>
          <a:p>
            <a:pPr algn="l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555\Desktop\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645024"/>
            <a:ext cx="295232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565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58204" cy="142876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осуществляется по определенной схеме:</a:t>
            </a:r>
            <a:b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428596" y="1428736"/>
          <a:ext cx="8286808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22373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Проекты могут выполняться индивидуально, парно или в группах и должны быть реализованы в течение определённого отрезка времени.</a:t>
            </a:r>
          </a:p>
          <a:p>
            <a:endParaRPr lang="ru-RU" dirty="0"/>
          </a:p>
        </p:txBody>
      </p:sp>
      <p:pic>
        <p:nvPicPr>
          <p:cNvPr id="2050" name="Picture 2" descr="C:\Users\555\Desktop\55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7290" y="2357430"/>
            <a:ext cx="6336704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559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4810" y="500042"/>
            <a:ext cx="4497708" cy="575616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мы хотим, чтобы новое поколение действовало осознанно и отвечало за свои поступки,  было активно и сознательно, инициативно и ответственно, не боялось трудностей, могло эффективно решать поставленные задачи, находить ресурсы для их решения,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должны включать проектирование в учебный процесс, как необходимый компонент учебной деятельности.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2050" name="Picture 2" descr="ÐÐ°ÑÑÐ¸Ð½ÐºÐ¸ Ð¿Ð¾ Ð·Ð°Ð¿ÑÐ¾ÑÑ ÑÑÐµÐ±Ð½ÑÐµ Ð¿ÑÐ¾ÐµÐºÑÑ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571480"/>
            <a:ext cx="2755155" cy="1785950"/>
          </a:xfrm>
          <a:prstGeom prst="rect">
            <a:avLst/>
          </a:prstGeom>
          <a:noFill/>
        </p:spPr>
      </p:pic>
      <p:pic>
        <p:nvPicPr>
          <p:cNvPr id="205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ECBD1"/>
              </a:clrFrom>
              <a:clrTo>
                <a:srgbClr val="7ECBD1">
                  <a:alpha val="0"/>
                </a:srgbClr>
              </a:clrTo>
            </a:clrChange>
          </a:blip>
          <a:srcRect b="6549"/>
          <a:stretch>
            <a:fillRect/>
          </a:stretch>
        </p:blipFill>
        <p:spPr bwMode="auto">
          <a:xfrm>
            <a:off x="428596" y="2428868"/>
            <a:ext cx="3898656" cy="3643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7313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тки\IMG-20160305-WA0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8766653" cy="6335564"/>
          </a:xfrm>
          <a:prstGeom prst="rect">
            <a:avLst/>
          </a:prstGeom>
          <a:ln w="190500" cap="sq">
            <a:solidFill>
              <a:schemeClr val="accent5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42910" y="5357826"/>
            <a:ext cx="811472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218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428604"/>
            <a:ext cx="8183880" cy="5490936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Развитие  социальной  активности  студентов  является  одной  из приоритетных  задач  в работе куратора учебной группы.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фотки\20150610_1131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5918" y="2786058"/>
            <a:ext cx="5786478" cy="2990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9038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4854898" cy="539897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Проектная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один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методов, направленный на выработку самостоятельных исследовательских умений, способствующий развитию творческих способностей и логического мышления, объединяющий знания, полученные в ходе учебного процесса и приобщающий к конкретным жизненно важным проблемам</a:t>
            </a:r>
          </a:p>
        </p:txBody>
      </p:sp>
      <p:pic>
        <p:nvPicPr>
          <p:cNvPr id="1126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071678"/>
            <a:ext cx="4186390" cy="2928958"/>
          </a:xfrm>
          <a:prstGeom prst="rect">
            <a:avLst/>
          </a:prstGeom>
          <a:noFill/>
        </p:spPr>
      </p:pic>
      <p:pic>
        <p:nvPicPr>
          <p:cNvPr id="1126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t="56410"/>
          <a:stretch>
            <a:fillRect/>
          </a:stretch>
        </p:blipFill>
        <p:spPr bwMode="auto">
          <a:xfrm>
            <a:off x="4592914" y="4714884"/>
            <a:ext cx="4551086" cy="1214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9378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6314" y="530352"/>
            <a:ext cx="3900486" cy="55418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Деятельность -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специфическая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человеческая форма отношения к окружающему миру, содержание которой составляет целесообразное изменение и преобразование в интересах людей; условие существования общества. Деятельность включает в себя цель, средства, результат и сам процесс</a:t>
            </a:r>
          </a:p>
        </p:txBody>
      </p:sp>
      <p:pic>
        <p:nvPicPr>
          <p:cNvPr id="10244" name="Picture 4" descr="ÐÐ°ÑÑÐ¸Ð½ÐºÐ¸ Ð¿Ð¾ Ð·Ð°Ð¿ÑÐ¾ÑÑ Ð´ÐµÑÑÐµÐ»ÑÐ½Ð¾ÑÑÑ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 r="48437"/>
          <a:stretch>
            <a:fillRect/>
          </a:stretch>
        </p:blipFill>
        <p:spPr bwMode="auto">
          <a:xfrm>
            <a:off x="642910" y="1643050"/>
            <a:ext cx="3929090" cy="3457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8604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285728"/>
            <a:ext cx="8183880" cy="41879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Актуальность овладения основами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проектирования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обусловлена широкой областью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применения на всех уровнях организации системы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образования и позволит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более эффективно осуществлять аналитические, организационно-управленческие функции. </a:t>
            </a:r>
          </a:p>
        </p:txBody>
      </p:sp>
      <p:pic>
        <p:nvPicPr>
          <p:cNvPr id="3074" name="Picture 2" descr="D:\фотки\20150623_1103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680" t="18194" r="21165"/>
          <a:stretch/>
        </p:blipFill>
        <p:spPr bwMode="auto">
          <a:xfrm>
            <a:off x="3714744" y="3000372"/>
            <a:ext cx="4870773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06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Проектом сегодня принято называть практически любую работу учащихся – рефераты, доклады, сообщения и другое.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555\Desktop\91949_stock-photo-schoolchildren-and-teacher-in-science-cla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4546" y="2143116"/>
            <a:ext cx="4786346" cy="3377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4742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14744" y="500042"/>
            <a:ext cx="5112046" cy="60007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Современный человек должен многое уметь для того, чтобы быть успешным в различных областях своей жизни. Важными требованиями к нему, предъявляемыми современным обществом, являются:</a:t>
            </a:r>
          </a:p>
          <a:p>
            <a:pPr lvl="0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умение работать в команде;</a:t>
            </a:r>
          </a:p>
          <a:p>
            <a:pPr lvl="0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умение самостоятельно добывать, обрабатывать, классифицировать информацию и оформлять добытые сведения, в том числе с использованием компьютерной техники;</a:t>
            </a:r>
          </a:p>
          <a:p>
            <a:pPr lvl="0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умение выполнять исследовательскую работу;</a:t>
            </a:r>
          </a:p>
          <a:p>
            <a:pPr lvl="0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гибкость поведения, умение выступать в различных социальных ролях;</a:t>
            </a:r>
          </a:p>
          <a:p>
            <a:pPr lvl="0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развитые коммуникационные навыки.</a:t>
            </a:r>
          </a:p>
          <a:p>
            <a:endParaRPr lang="ru-RU" dirty="0"/>
          </a:p>
        </p:txBody>
      </p:sp>
      <p:pic>
        <p:nvPicPr>
          <p:cNvPr id="7170" name="Picture 2" descr="ÐÐ°ÑÑÐ¸Ð½ÐºÐ¸ Ð¿Ð¾ Ð·Ð°Ð¿ÑÐ¾ÑÑ ÑÐ°Ð±Ð¾ÑÐ° ÑÑÑÐ´ÐµÐ½ÑÐ¾Ð² Ð² ÐºÐ¾Ð¼Ð°Ð½Ð´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714356"/>
            <a:ext cx="3357554" cy="2238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2" name="Picture 4" descr="ÐÐ°ÑÑÐ¸Ð½ÐºÐ¸ Ð¿Ð¾ Ð·Ð°Ð¿ÑÐ¾ÑÑ ÑÐ°Ð±Ð¾ÑÐ° ÑÑÑÐ´ÐµÐ½ÑÐ¾Ð² Ð² ÐºÐ¾Ð¼Ð°Ð½Ð´Ðµ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3714752"/>
            <a:ext cx="3321866" cy="2214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3543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642918"/>
            <a:ext cx="8358246" cy="364333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Основными элементами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проектирования являются - определение цели и задач проекта, определение собственно, проблемы - постановка гипотезы, выбор способа ее решения, определение ресурсов, составление плана действий, изучение проблемы, поиск путей ее решения, подведение итогов, оценка полученных результатов.</a:t>
            </a:r>
          </a:p>
          <a:p>
            <a:endParaRPr lang="ru-RU" dirty="0"/>
          </a:p>
        </p:txBody>
      </p:sp>
      <p:pic>
        <p:nvPicPr>
          <p:cNvPr id="6146" name="Picture 2" descr="ÐÐ°ÑÑÐ¸Ð½ÐºÐ¸ Ð¿Ð¾ Ð·Ð°Ð¿ÑÐ¾ÑÑ Ð¾ÑÐ½Ð¾Ð²Ð½ÑÐµ ÑÐ»ÐµÐ¼ÐµÐ½ÑÑ Ð¿ÑÐ¾ÐµÐºÑÐ½Ð¾Ð¹ Ð´ÐµÑÑÐµÐ»ÑÐ½Ð¾ÑÑÐ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286380" y="3786190"/>
            <a:ext cx="3381396" cy="27961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342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5354964" cy="58990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Черты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проекта:</a:t>
            </a:r>
          </a:p>
          <a:p>
            <a:pPr marL="0" lv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всегда имеет цель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реалистичность;</a:t>
            </a:r>
          </a:p>
          <a:p>
            <a:pPr marL="0" lv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ограниченность во времени и пространстве;</a:t>
            </a:r>
          </a:p>
          <a:p>
            <a:pPr marL="0" lv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уникальность;</a:t>
            </a:r>
          </a:p>
          <a:p>
            <a:pPr marL="0" lv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инновационность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lv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проекты реализуются поэтапно;</a:t>
            </a:r>
          </a:p>
          <a:p>
            <a:pPr marL="0" lv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проекты должны подвергаться оценке.</a:t>
            </a:r>
          </a:p>
          <a:p>
            <a:endParaRPr lang="ru-RU" dirty="0"/>
          </a:p>
        </p:txBody>
      </p:sp>
      <p:pic>
        <p:nvPicPr>
          <p:cNvPr id="5122" name="Picture 2" descr="ÐÐ°ÑÑÐ¸Ð½ÐºÐ¸ Ð¿Ð¾ Ð·Ð°Ð¿ÑÐ¾ÑÑ ÑÐµÐ»Ñ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71480"/>
            <a:ext cx="2667954" cy="1428760"/>
          </a:xfrm>
          <a:prstGeom prst="ellipse">
            <a:avLst/>
          </a:prstGeom>
          <a:noFill/>
        </p:spPr>
      </p:pic>
      <p:pic>
        <p:nvPicPr>
          <p:cNvPr id="5124" name="Picture 4" descr="ÐÐ°ÑÑÐ¸Ð½ÐºÐ¸ Ð¿Ð¾ Ð·Ð°Ð¿ÑÐ¾ÑÑ Ð¿ÐµÑÐ¾ÑÐ½ÑÐµ ÑÐ°ÑÑ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AEFDD"/>
              </a:clrFrom>
              <a:clrTo>
                <a:srgbClr val="FAEFD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16197">
            <a:off x="6324685" y="2145943"/>
            <a:ext cx="1487628" cy="1928826"/>
          </a:xfrm>
          <a:prstGeom prst="rect">
            <a:avLst/>
          </a:prstGeom>
          <a:noFill/>
        </p:spPr>
      </p:pic>
      <p:pic>
        <p:nvPicPr>
          <p:cNvPr id="5126" name="Picture 6" descr="ÐÐ°ÑÑÐ¸Ð½ÐºÐ¸ Ð¿Ð¾ Ð·Ð°Ð¿ÑÐ¾ÑÑ Ð¾ÑÐµÐ½ÐºÐ° Ð¿ÑÐ¾ÑÐºÑÐ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429132"/>
            <a:ext cx="3138431" cy="2071702"/>
          </a:xfrm>
          <a:prstGeom prst="rect">
            <a:avLst/>
          </a:prstGeom>
          <a:noFill/>
        </p:spPr>
      </p:pic>
      <p:pic>
        <p:nvPicPr>
          <p:cNvPr id="5128" name="Picture 8" descr="ÐÐ°ÑÑÐ¸Ð½ÐºÐ¸ Ð¿Ð¾ Ð·Ð°Ð¿ÑÐ¾ÑÑ ÑÑÐ°Ð¿Ñ Ð¿ÑÐ¾ÑÐºÑÐ°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4071942"/>
            <a:ext cx="2180635" cy="1286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5633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105</TotalTime>
  <Words>272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           Социально – образовательные  проекты как средство стимулирования социальных инициатив и деятельности  студентов   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Проект осуществляется по определенной схеме: 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Социально – образовательные  проекты как средство стимулирования социальных инициатив и деятельности  студентов    </dc:title>
  <dc:creator>555</dc:creator>
  <cp:lastModifiedBy>Писатель</cp:lastModifiedBy>
  <cp:revision>10</cp:revision>
  <dcterms:created xsi:type="dcterms:W3CDTF">2018-03-18T13:24:17Z</dcterms:created>
  <dcterms:modified xsi:type="dcterms:W3CDTF">2018-03-21T07:52:35Z</dcterms:modified>
</cp:coreProperties>
</file>