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529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41512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556009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50186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2138770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62055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3531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2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806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65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457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686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308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769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864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293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  <p:sldLayoutId id="2147483731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36760/9a749e5d-8637-4ee1-b5e2-3014dbf561f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89" y="-1"/>
            <a:ext cx="11312434" cy="672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6389" y="4777380"/>
            <a:ext cx="11129554" cy="20806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ЗАДАНИЕ № 1 Угадай мелодию из мультфильма</a:t>
            </a:r>
            <a:endParaRPr lang="ru-RU" sz="7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829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static.detstrana.ru/public/album_photo/01/47/0f/f28c9_2b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11247120" cy="6826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460274"/>
            <a:ext cx="9523413" cy="1366532"/>
          </a:xfrm>
        </p:spPr>
        <p:txBody>
          <a:bodyPr/>
          <a:lstStyle/>
          <a:p>
            <a:r>
              <a:rPr lang="ru-RU" sz="7200" b="1" i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КРОШКА ЕНОТ</a:t>
            </a:r>
            <a:endParaRPr lang="ru-RU" sz="7200" b="1" i="1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502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static.detstrana.ru/public/album_photo/9c/dc/dbc0_8fa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26" y="-16966"/>
            <a:ext cx="11207931" cy="6874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3326" y="5538651"/>
            <a:ext cx="9497287" cy="1201782"/>
          </a:xfrm>
        </p:spPr>
        <p:txBody>
          <a:bodyPr/>
          <a:lstStyle/>
          <a:p>
            <a:r>
              <a:rPr lang="ru-RU" sz="60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КРАСНАЯ ШАПОЧКА</a:t>
            </a:r>
            <a:endParaRPr lang="ru-RU" sz="60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865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www.ovideo.ru/images/posters/0027/4757/0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57"/>
            <a:ext cx="12192000" cy="684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63440" y="5512526"/>
            <a:ext cx="7528559" cy="134547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ПРОСТОКВАШИНО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348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meduza.io/image/attachments/images/000/039/448/large/wJfRo1spKcBSx7zDiothK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06" y="0"/>
            <a:ext cx="11858625" cy="678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9006" y="1"/>
            <a:ext cx="9771607" cy="1306286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ВИННИ ПУХ</a:t>
            </a:r>
            <a:endParaRPr lang="ru-RU" b="1" i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566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pimg.mycdn.me/getImage?disableStub=true&amp;type=VIDEO_S_720&amp;url=http%3A%2F%2Fvdp.mycdn.me%2FgetImage%3Fid%3D7049839974%26idx%3D30%26thumbType%3D47%26f%3D1%26i%3D1&amp;signatureToken=reY7t3iyxh3moyXZ206qb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212081"/>
            <a:ext cx="12192000" cy="16459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ЛИСА АЛИСА И КОТ БАЗИЛИО - БУРАТИНО</a:t>
            </a:r>
            <a:endParaRPr lang="ru-RU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447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coubsecure-s.akamaihd.net/get/b19/p/coub/simple/cw_image/14fa560031f/39e66b2dea7c4c910feb2/timeline_1419894211_000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2008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16137" y="5956663"/>
            <a:ext cx="7175862" cy="90133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НУ, ЗАЯЦ, ПОГОДИ!</a:t>
            </a:r>
            <a:endParaRPr lang="ru-RU" b="1" i="1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615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zabavnik.club/wp-content/uploads/buratino_2_250956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8634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" y="1"/>
            <a:ext cx="6557554" cy="1645919"/>
          </a:xfrm>
        </p:spPr>
        <p:txBody>
          <a:bodyPr/>
          <a:lstStyle/>
          <a:p>
            <a:r>
              <a:rPr lang="ru-RU" sz="80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БУРАТИНО</a:t>
            </a:r>
            <a:endParaRPr lang="ru-RU" sz="80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1238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42.beon.ru/68/9/1630968/99/83996399/1285174720_letuchiy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5722" y="7852828"/>
            <a:ext cx="2540831" cy="10768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7567" y="130630"/>
            <a:ext cx="6165668" cy="160673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БАБКИ – ЕЖКИ</a:t>
            </a:r>
          </a:p>
          <a:p>
            <a:r>
              <a:rPr lang="ru-RU" sz="40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ЛЕТУЧИЙ КОРАБЛЬ</a:t>
            </a:r>
            <a:endParaRPr lang="ru-RU" sz="4000" b="1" dirty="0">
              <a:solidFill>
                <a:srgbClr val="00B0F0"/>
              </a:solidFill>
              <a:latin typeface="Arial Black" panose="020B0A04020102020204" pitchFamily="34" charset="0"/>
            </a:endParaRPr>
          </a:p>
          <a:p>
            <a:endParaRPr lang="ru-RU" dirty="0"/>
          </a:p>
        </p:txBody>
      </p:sp>
      <p:pic>
        <p:nvPicPr>
          <p:cNvPr id="3080" name="Picture 8" descr="https://i.ytimg.com/vi/Hl_84hhuRkY/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806" y="3259184"/>
            <a:ext cx="5582193" cy="359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coubsecure-s.akamaihd.net/get/b35/p/coub/simple/cw_image/ea501ae4886/7b9e4f462f3c49474e6f6/timeline_1411076691_1400425302_000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806" y="1"/>
            <a:ext cx="5582194" cy="378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96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uzotkrytka.net/_ld/3/417904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26" y="29392"/>
            <a:ext cx="11234058" cy="682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29393"/>
            <a:ext cx="8825658" cy="149896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ПРОСТАКВАШИНО</a:t>
            </a:r>
            <a:endParaRPr lang="ru-RU" b="1" i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473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kino-teatr.ru/news/10448/1020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593" y="0"/>
            <a:ext cx="4171405" cy="1698171"/>
          </a:xfrm>
        </p:spPr>
        <p:txBody>
          <a:bodyPr/>
          <a:lstStyle/>
          <a:p>
            <a:r>
              <a:rPr lang="ru-RU" sz="9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УМКА</a:t>
            </a:r>
            <a:endParaRPr lang="ru-RU" sz="96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783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.timeout.ru/pix/495015.jpeg?147332697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63" y="6548"/>
            <a:ext cx="11273246" cy="6851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0263" y="5638799"/>
            <a:ext cx="11273246" cy="121919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ЧЕБУРАШКА И КРОКОДИЛ ГЕНА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191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lv3.pigugroup.eu/colours/512/250/3/5122503/b304fdef740938f24f663df8f1ab14ea_x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25" y="0"/>
            <a:ext cx="112340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3324" y="5434149"/>
            <a:ext cx="11234057" cy="142385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МАМА ДЛЯ МАМОНТЕНКА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524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cdn01.ru/files/users/images/53/36/53361b078d1d0ee44a4618031e3481b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62" y="0"/>
            <a:ext cx="10345783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7461" y="1"/>
            <a:ext cx="10345785" cy="640079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ПРИКЛЮЧЕНИЯ КОТА ЛЕОПОЛЬДА</a:t>
            </a:r>
            <a:endParaRPr lang="ru-RU" sz="36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263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abbigli.ru/thumbs/f4AaEnlelUf04WoY-P9_EAkDiLY=/2eda262460854846b45b48d773f08e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97" y="-20797"/>
            <a:ext cx="11502876" cy="6878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2697" y="0"/>
            <a:ext cx="11502876" cy="92746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БРЕМЕНСКИЕ МУЗЫКАНТЫ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55910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1535</TotalTime>
  <Words>47</Words>
  <Application>Microsoft Office PowerPoint</Application>
  <PresentationFormat>Широкоэкранный</PresentationFormat>
  <Paragraphs>16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Constantia</vt:lpstr>
      <vt:lpstr>Trebuchet MS</vt:lpstr>
      <vt:lpstr>Wingdings 3</vt:lpstr>
      <vt:lpstr>Аспект</vt:lpstr>
      <vt:lpstr>ЗАДАНИЕ № 1 Угадай мелодию из мультфильма</vt:lpstr>
      <vt:lpstr>БУРАТИНО</vt:lpstr>
      <vt:lpstr>Презентация PowerPoint</vt:lpstr>
      <vt:lpstr>ПРОСТАКВАШИНО</vt:lpstr>
      <vt:lpstr>УМКА</vt:lpstr>
      <vt:lpstr>ЧЕБУРАШКА И КРОКОДИЛ ГЕНА</vt:lpstr>
      <vt:lpstr>МАМА ДЛЯ МАМОНТЕНКА</vt:lpstr>
      <vt:lpstr>ПРИКЛЮЧЕНИЯ КОТА ЛЕОПОЛЬДА</vt:lpstr>
      <vt:lpstr>БРЕМЕНСКИЕ МУЗЫКАНТЫ</vt:lpstr>
      <vt:lpstr>КРОШКА ЕНОТ</vt:lpstr>
      <vt:lpstr>КРАСНАЯ ШАПОЧКА</vt:lpstr>
      <vt:lpstr>ПРОСТОКВАШИНО</vt:lpstr>
      <vt:lpstr>ВИННИ ПУХ</vt:lpstr>
      <vt:lpstr>ЛИСА АЛИСА И КОТ БАЗИЛИО - БУРАТИНО</vt:lpstr>
      <vt:lpstr>НУ, ЗАЯЦ, ПОГОДИ!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Угадай мелодию из мультфильма</dc:title>
  <dc:creator>Family</dc:creator>
  <cp:lastModifiedBy>Family</cp:lastModifiedBy>
  <cp:revision>43</cp:revision>
  <dcterms:created xsi:type="dcterms:W3CDTF">2018-10-24T18:05:20Z</dcterms:created>
  <dcterms:modified xsi:type="dcterms:W3CDTF">2019-03-09T11:49:50Z</dcterms:modified>
</cp:coreProperties>
</file>