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5" r:id="rId1"/>
  </p:sldMasterIdLst>
  <p:sldIdLst>
    <p:sldId id="28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2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51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55600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018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213877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205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5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0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5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8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0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6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137" y="496389"/>
            <a:ext cx="11220994" cy="58521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ЗАДАНИЕ № 2  ОТГАДАЙ НА КАКОМ ИНСТРУМЕНТЕ ИГРАЮТ МУЛЬТИПЛИКАЦИОННЫЕ ГЕРОИ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2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389" y="457200"/>
            <a:ext cx="5891348" cy="4320181"/>
          </a:xfrm>
        </p:spPr>
        <p:txBody>
          <a:bodyPr/>
          <a:lstStyle/>
          <a:p>
            <a:r>
              <a:rPr lang="ru-RU" sz="4800" dirty="0" smtClean="0">
                <a:latin typeface="Constantia" panose="02030602050306030303" pitchFamily="18" charset="0"/>
              </a:rPr>
              <a:t>НА КАКОМ ИНСТРУМЕНТЕ ИГРАЛА ПРИНЦЕССА ИЗ БРЕМЕНСКИХ МУЗЫКАНТОВ?</a:t>
            </a:r>
            <a:endParaRPr lang="ru-RU" sz="4800" dirty="0"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ravden.3dn.ru/Raskraski/Bremenskie_muzykanty/1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0" y="1657351"/>
            <a:ext cx="6296297" cy="472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71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ravden.3dn.ru/Raskraski/Bremenskie_muzykanty/1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1"/>
            <a:ext cx="1123405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523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137" y="496389"/>
            <a:ext cx="5773783" cy="42809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nstantia" panose="02030602050306030303" pitchFamily="18" charset="0"/>
              </a:rPr>
              <a:t>НА КАКОМ ИНСТРУМЕНТЕ ИГРАЛ КРОКОДИЛ ГЕНА?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izlov.ru/tw_files2/urls_1/5/d-4878/4878_html_262822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951" y="0"/>
            <a:ext cx="46101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64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avatars.mds.yandex.net/get-pdb/38069/e5c6e815-6a7a-4adc-a89b-26900a41b45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20" y="0"/>
            <a:ext cx="113266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87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9451"/>
            <a:ext cx="8882743" cy="2651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 КАКОМ ИНСТРУМЕНТЕ ИГРАЛ КОТ МАТРОСКИН?</a:t>
            </a:r>
            <a:endParaRPr lang="ru-RU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user32265.clients-cdnnow.ru/localStorage/post/73/ef/f6/22/73eff622_resizedScaled_740to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938" y="2678583"/>
            <a:ext cx="4846320" cy="366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56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www.ovideo.ru/images/posters/0027/4757/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56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2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327" y="457201"/>
            <a:ext cx="6296296" cy="37359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 КАКОМ ИНСТРУМЕНТЕ ИГРАЛИ БАБКИ ЕЖКИ?</a:t>
            </a:r>
            <a:endParaRPr lang="ru-RU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vasilisa-salon.ru/Content/Images/oll/_-__html_ae9ccb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623" y="2683691"/>
            <a:ext cx="4889864" cy="36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02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i.ytimg.com/vi/8o8RuMg_3b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56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4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327" y="444137"/>
            <a:ext cx="5799908" cy="355309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 КАКОМ ИНСТРУМЕНТЕ ИГРАЛ ТРУБАДУР?</a:t>
            </a:r>
            <a:endParaRPr lang="ru-RU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www.katushka.top/torrents/00103732/screenshot_1.jpg"/>
          <p:cNvSpPr>
            <a:spLocks noChangeAspect="1" noChangeArrowheads="1"/>
          </p:cNvSpPr>
          <p:nvPr/>
        </p:nvSpPr>
        <p:spPr bwMode="auto">
          <a:xfrm>
            <a:off x="178527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hit-kino.com/uploads/posts/2014-04/1396856827__poster_bccd03d1d8a8783df8ff48dd4b5ced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86" y="2083446"/>
            <a:ext cx="5785498" cy="433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477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gosobzor.ru/wp-content/uploads/2018/09/po-sledam-bremenskix-muzykantov-84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1" y="0"/>
            <a:ext cx="11996057" cy="685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81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44137"/>
            <a:ext cx="7694023" cy="259950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 КАКОМ ИНСТРУМЕНТЕ ИГРАЛ НЕЗНАЙКА?</a:t>
            </a:r>
            <a:endParaRPr lang="ru-RU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zhevsk.ru/forums/icons/forum_pictures/asyncupload/379942/2016/12/2/1480694353U379942TIFL7409474341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624" y="444137"/>
            <a:ext cx="2856411" cy="589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761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://gov.cap.ru/UserFiles/news/201510/31/330286dabc3453e5d721530ee36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4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65921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1535</TotalTime>
  <Words>52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Constantia</vt:lpstr>
      <vt:lpstr>Georgia</vt:lpstr>
      <vt:lpstr>Trebuchet MS</vt:lpstr>
      <vt:lpstr>Wingdings 3</vt:lpstr>
      <vt:lpstr>Аспект</vt:lpstr>
      <vt:lpstr>ЗАДАНИЕ № 2  ОТГАДАЙ НА КАКОМ ИНСТРУМЕНТЕ ИГРАЮТ МУЛЬТИПЛИКАЦИОННЫЕ ГЕРОИ</vt:lpstr>
      <vt:lpstr>НА КАКОМ ИНСТРУМЕНТЕ ИГРАЛ КОТ МАТРОСКИН?</vt:lpstr>
      <vt:lpstr>Презентация PowerPoint</vt:lpstr>
      <vt:lpstr>НА КАКОМ ИНСТРУМЕНТЕ ИГРАЛИ БАБКИ ЕЖКИ?</vt:lpstr>
      <vt:lpstr>Презентация PowerPoint</vt:lpstr>
      <vt:lpstr>НА КАКОМ ИНСТРУМЕНТЕ ИГРАЛ ТРУБАДУР?</vt:lpstr>
      <vt:lpstr>Презентация PowerPoint</vt:lpstr>
      <vt:lpstr>НА КАКОМ ИНСТРУМЕНТЕ ИГРАЛ НЕЗНАЙКА?</vt:lpstr>
      <vt:lpstr>Презентация PowerPoint</vt:lpstr>
      <vt:lpstr>НА КАКОМ ИНСТРУМЕНТЕ ИГРАЛА ПРИНЦЕССА ИЗ БРЕМЕНСКИХ МУЗЫКАНТОВ?</vt:lpstr>
      <vt:lpstr>Презентация PowerPoint</vt:lpstr>
      <vt:lpstr>НА КАКОМ ИНСТРУМЕНТЕ ИГРАЛ КРОКОДИЛ ГЕНА?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мелодию из мультфильма</dc:title>
  <dc:creator>Family</dc:creator>
  <cp:lastModifiedBy>Family</cp:lastModifiedBy>
  <cp:revision>43</cp:revision>
  <dcterms:created xsi:type="dcterms:W3CDTF">2018-10-24T18:05:20Z</dcterms:created>
  <dcterms:modified xsi:type="dcterms:W3CDTF">2019-03-09T11:51:25Z</dcterms:modified>
</cp:coreProperties>
</file>