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5" r:id="rId1"/>
  </p:sldMasterIdLst>
  <p:sldIdLst>
    <p:sldId id="283" r:id="rId2"/>
    <p:sldId id="284" r:id="rId3"/>
    <p:sldId id="285" r:id="rId4"/>
    <p:sldId id="286" r:id="rId5"/>
    <p:sldId id="288" r:id="rId6"/>
    <p:sldId id="289" r:id="rId7"/>
    <p:sldId id="290" r:id="rId8"/>
    <p:sldId id="291" r:id="rId9"/>
    <p:sldId id="292" r:id="rId10"/>
    <p:sldId id="293" r:id="rId11"/>
    <p:sldId id="29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529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1512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556009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0186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213877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62055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353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806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5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457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68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08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769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86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29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6390" y="509450"/>
            <a:ext cx="11142616" cy="5734595"/>
          </a:xfrm>
        </p:spPr>
        <p:txBody>
          <a:bodyPr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3 ОТГАДАЙ ЗАГАДКУ ПРО МУЗЫКАЛЬНЫЕ ИНСТРУМЕНТЫ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481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0"/>
            <a:ext cx="8596668" cy="6000205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 Очень весело поет,</a:t>
            </a:r>
          </a:p>
          <a:p>
            <a:pPr marL="0" indent="0" algn="ctr" fontAlgn="base">
              <a:buNone/>
            </a:pP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Если дуете в нее.</a:t>
            </a:r>
          </a:p>
          <a:p>
            <a:pPr marL="0" indent="0" algn="ctr" fontAlgn="base">
              <a:buNone/>
            </a:pP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Вы все на ней играете</a:t>
            </a:r>
          </a:p>
          <a:p>
            <a:pPr marL="0" indent="0" algn="ctr" fontAlgn="base">
              <a:buNone/>
            </a:pP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И сразу отгадаете.</a:t>
            </a:r>
          </a:p>
          <a:p>
            <a:pPr marL="0" indent="0" algn="ctr" fontAlgn="base">
              <a:buNone/>
            </a:pPr>
            <a:r>
              <a:rPr lang="ru-RU" sz="32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Ду-ду</a:t>
            </a: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, </a:t>
            </a:r>
            <a:r>
              <a:rPr lang="ru-RU" sz="32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ду-ду-ду</a:t>
            </a: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</a:p>
          <a:p>
            <a:pPr marL="0" indent="0" algn="ctr" fontAlgn="base">
              <a:buNone/>
            </a:pP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Да-да, да-да-да! </a:t>
            </a:r>
          </a:p>
          <a:p>
            <a:pPr marL="0" indent="0" algn="ctr" fontAlgn="base">
              <a:buNone/>
            </a:pP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Вот так поет она всегда.</a:t>
            </a:r>
          </a:p>
          <a:p>
            <a:pPr marL="0" indent="0" algn="ctr" fontAlgn="base">
              <a:buNone/>
            </a:pP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Не палочка, не трубочка,</a:t>
            </a:r>
          </a:p>
          <a:p>
            <a:pPr marL="0" indent="0" algn="ctr" fontAlgn="base">
              <a:buNone/>
            </a:pP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А что же это?..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1637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ДУДОЧКА</a:t>
            </a:r>
            <a:endParaRPr lang="ru-RU" sz="66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2770" name="Picture 2" descr="https://mmedia.ozone.ru/multimedia/102315857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86" y="1917470"/>
            <a:ext cx="8423062" cy="445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665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509451"/>
            <a:ext cx="9400419" cy="6204858"/>
          </a:xfrm>
        </p:spPr>
        <p:txBody>
          <a:bodyPr/>
          <a:lstStyle/>
          <a:p>
            <a:pPr algn="ctr" fontAlgn="base"/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струны, играет звонко</a:t>
            </a:r>
            <a:b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 тот — «треуголка».</a:t>
            </a:r>
            <a:b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Поскорее узнавай-ка,</a:t>
            </a:r>
            <a:b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это?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792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a.d-cd.net/67dd62es-9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41" y="550240"/>
            <a:ext cx="9837510" cy="607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69771" y="5147731"/>
            <a:ext cx="9122228" cy="138369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2549" y="5147731"/>
            <a:ext cx="6048102" cy="1383697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БАЛАЛАЙКА</a:t>
            </a:r>
            <a:endParaRPr lang="ru-RU" sz="60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125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613955"/>
            <a:ext cx="7766936" cy="6008914"/>
          </a:xfrm>
        </p:spPr>
        <p:txBody>
          <a:bodyPr>
            <a:normAutofit fontScale="92500" lnSpcReduction="20000"/>
          </a:bodyPr>
          <a:lstStyle/>
          <a:p>
            <a:pPr algn="ctr" fontAlgn="base"/>
            <a:r>
              <a:rPr lang="ru-RU" sz="4400" b="1" dirty="0">
                <a:solidFill>
                  <a:srgbClr val="C00000"/>
                </a:solidFill>
                <a:latin typeface="Georgia" panose="02040502050405020303" pitchFamily="18" charset="0"/>
              </a:rPr>
              <a:t>Круглый, звонкий, всем знакомый,</a:t>
            </a:r>
          </a:p>
          <a:p>
            <a:pPr algn="ctr" fontAlgn="base"/>
            <a:r>
              <a:rPr lang="ru-RU" sz="4400" b="1" dirty="0">
                <a:solidFill>
                  <a:srgbClr val="C00000"/>
                </a:solidFill>
                <a:latin typeface="Georgia" panose="02040502050405020303" pitchFamily="18" charset="0"/>
              </a:rPr>
              <a:t>Все линейки с нами в школе.</a:t>
            </a:r>
          </a:p>
          <a:p>
            <a:pPr algn="ctr" fontAlgn="base"/>
            <a:r>
              <a:rPr lang="ru-RU" sz="4400" b="1" dirty="0">
                <a:solidFill>
                  <a:srgbClr val="C00000"/>
                </a:solidFill>
                <a:latin typeface="Georgia" panose="02040502050405020303" pitchFamily="18" charset="0"/>
              </a:rPr>
              <a:t>Дробь на нем стучим всегда,</a:t>
            </a:r>
          </a:p>
          <a:p>
            <a:pPr algn="ctr" fontAlgn="base"/>
            <a:r>
              <a:rPr lang="ru-RU" sz="4400" b="1" dirty="0">
                <a:solidFill>
                  <a:srgbClr val="C00000"/>
                </a:solidFill>
                <a:latin typeface="Georgia" panose="02040502050405020303" pitchFamily="18" charset="0"/>
              </a:rPr>
              <a:t>Громкий звук — не ерунда.</a:t>
            </a:r>
          </a:p>
          <a:p>
            <a:pPr algn="ctr" fontAlgn="base"/>
            <a:r>
              <a:rPr lang="ru-RU" sz="4400" b="1" dirty="0">
                <a:solidFill>
                  <a:srgbClr val="C00000"/>
                </a:solidFill>
                <a:latin typeface="Georgia" panose="02040502050405020303" pitchFamily="18" charset="0"/>
              </a:rPr>
              <a:t>Инструмент не зря нам дан,</a:t>
            </a:r>
          </a:p>
          <a:p>
            <a:pPr algn="ctr" fontAlgn="base"/>
            <a:r>
              <a:rPr lang="ru-RU" sz="4400" b="1" dirty="0">
                <a:solidFill>
                  <a:srgbClr val="C00000"/>
                </a:solidFill>
                <a:latin typeface="Georgia" panose="02040502050405020303" pitchFamily="18" charset="0"/>
              </a:rPr>
              <a:t>Чтоб стучали в...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448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36377" y="992777"/>
            <a:ext cx="5255622" cy="1802673"/>
          </a:xfrm>
        </p:spPr>
        <p:txBody>
          <a:bodyPr/>
          <a:lstStyle/>
          <a:p>
            <a:r>
              <a:rPr lang="ru-RU" sz="72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БАРАБАН</a:t>
            </a:r>
            <a:endParaRPr lang="ru-RU" sz="72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pngimg.com/uploads/drum/drum_PNG143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067" y="151616"/>
            <a:ext cx="7127057" cy="670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64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83326"/>
            <a:ext cx="10204026" cy="6074227"/>
          </a:xfrm>
        </p:spPr>
        <p:txBody>
          <a:bodyPr>
            <a:normAutofit lnSpcReduction="10000"/>
          </a:bodyPr>
          <a:lstStyle/>
          <a:p>
            <a:pPr algn="ctr" fontAlgn="base"/>
            <a:r>
              <a:rPr lang="ru-RU" sz="5400" b="1" dirty="0">
                <a:solidFill>
                  <a:srgbClr val="7030A0"/>
                </a:solidFill>
                <a:latin typeface="Georgia" panose="02040502050405020303" pitchFamily="18" charset="0"/>
              </a:rPr>
              <a:t>В руки ты ее возьмешь, </a:t>
            </a:r>
          </a:p>
          <a:p>
            <a:pPr algn="ctr" fontAlgn="base"/>
            <a:r>
              <a:rPr lang="ru-RU" sz="5400" b="1" dirty="0">
                <a:solidFill>
                  <a:srgbClr val="7030A0"/>
                </a:solidFill>
                <a:latin typeface="Georgia" panose="02040502050405020303" pitchFamily="18" charset="0"/>
              </a:rPr>
              <a:t>То растянешь, то сожмешь! </a:t>
            </a:r>
          </a:p>
          <a:p>
            <a:pPr algn="ctr" fontAlgn="base"/>
            <a:r>
              <a:rPr lang="ru-RU" sz="5400" b="1" dirty="0">
                <a:solidFill>
                  <a:srgbClr val="7030A0"/>
                </a:solidFill>
                <a:latin typeface="Georgia" panose="02040502050405020303" pitchFamily="18" charset="0"/>
              </a:rPr>
              <a:t>Звонкая, нарядная, </a:t>
            </a:r>
          </a:p>
          <a:p>
            <a:pPr algn="ctr" fontAlgn="base"/>
            <a:r>
              <a:rPr lang="ru-RU" sz="5400" b="1" dirty="0">
                <a:solidFill>
                  <a:srgbClr val="7030A0"/>
                </a:solidFill>
                <a:latin typeface="Georgia" panose="02040502050405020303" pitchFamily="18" charset="0"/>
              </a:rPr>
              <a:t>Русская, двухрядная. </a:t>
            </a:r>
          </a:p>
          <a:p>
            <a:pPr algn="ctr" fontAlgn="base"/>
            <a:r>
              <a:rPr lang="ru-RU" sz="5400" b="1" dirty="0">
                <a:solidFill>
                  <a:srgbClr val="7030A0"/>
                </a:solidFill>
                <a:latin typeface="Georgia" panose="02040502050405020303" pitchFamily="18" charset="0"/>
              </a:rPr>
              <a:t>Заиграет, только тронь, </a:t>
            </a:r>
          </a:p>
          <a:p>
            <a:pPr algn="ctr" fontAlgn="base"/>
            <a:r>
              <a:rPr lang="ru-RU" sz="5400" b="1" dirty="0">
                <a:solidFill>
                  <a:srgbClr val="7030A0"/>
                </a:solidFill>
                <a:latin typeface="Georgia" panose="02040502050405020303" pitchFamily="18" charset="0"/>
              </a:rPr>
              <a:t>Как зовут ее?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965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avatars.mds.yandex.net/get-marketpic/364087/market_ywyoL3WGskxLU3Db_KuHOQ/ori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17" y="-17106"/>
            <a:ext cx="7889965" cy="683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9360" y="5355770"/>
            <a:ext cx="5882640" cy="1345475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ГАРМОНЬ</a:t>
            </a:r>
            <a:endParaRPr lang="ru-RU" sz="7200" b="1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653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1"/>
            <a:ext cx="8596668" cy="5431762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Чтобы она вдруг зазвучала,</a:t>
            </a:r>
          </a:p>
          <a:p>
            <a:pPr fontAlgn="base"/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Щипни струну ты для начала.</a:t>
            </a:r>
          </a:p>
          <a:p>
            <a:pPr fontAlgn="base"/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А струн бывает семь иль шесть,</a:t>
            </a:r>
          </a:p>
          <a:p>
            <a:pPr fontAlgn="base"/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Ее достоинств нам не счесть.</a:t>
            </a:r>
          </a:p>
          <a:p>
            <a:pPr fontAlgn="base"/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Всем под нее легко поется,</a:t>
            </a:r>
          </a:p>
          <a:p>
            <a:pPr fontAlgn="base"/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Скажите, как она зовется?..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0459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avatars.mds.yandex.net/get-marketpic/223477/market_T9PVvrZBt2ZCs1QblnDT8A/ori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22" y="822960"/>
            <a:ext cx="8860477" cy="555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6600" b="1" dirty="0" smtClean="0">
                <a:latin typeface="Georgia" panose="02040502050405020303" pitchFamily="18" charset="0"/>
              </a:rPr>
              <a:t>ГИТАРА</a:t>
            </a:r>
            <a:endParaRPr lang="ru-RU" sz="66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49049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1537</TotalTime>
  <Words>96</Words>
  <Application>Microsoft Office PowerPoint</Application>
  <PresentationFormat>Широкоэкранный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Georgia</vt:lpstr>
      <vt:lpstr>Times New Roman</vt:lpstr>
      <vt:lpstr>Trebuchet MS</vt:lpstr>
      <vt:lpstr>Wingdings 3</vt:lpstr>
      <vt:lpstr>Аспект</vt:lpstr>
      <vt:lpstr>ЗАДАНИЕ № 3 ОТГАДАЙ ЗАГАДКУ ПРО МУЗЫКАЛЬНЫЕ ИНСТРУМЕНТЫ</vt:lpstr>
      <vt:lpstr>Три струны, играет звонко Инструмент тот — «треуголка». Поскорее узнавай-ка, Что же это?  </vt:lpstr>
      <vt:lpstr>Презентация PowerPoint</vt:lpstr>
      <vt:lpstr>Презентация PowerPoint</vt:lpstr>
      <vt:lpstr>БАРАБАН</vt:lpstr>
      <vt:lpstr>Презентация PowerPoint</vt:lpstr>
      <vt:lpstr>ГАРМОНЬ</vt:lpstr>
      <vt:lpstr>Презентация PowerPoint</vt:lpstr>
      <vt:lpstr>ГИТАРА</vt:lpstr>
      <vt:lpstr>Презентация PowerPoint</vt:lpstr>
      <vt:lpstr>ДУДОЧКА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Угадай мелодию из мультфильма</dc:title>
  <dc:creator>Family</dc:creator>
  <cp:lastModifiedBy>Family</cp:lastModifiedBy>
  <cp:revision>43</cp:revision>
  <dcterms:created xsi:type="dcterms:W3CDTF">2018-10-24T18:05:20Z</dcterms:created>
  <dcterms:modified xsi:type="dcterms:W3CDTF">2019-03-09T11:55:56Z</dcterms:modified>
</cp:coreProperties>
</file>