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5" r:id="rId1"/>
  </p:sldMasterIdLst>
  <p:sldIdLst>
    <p:sldId id="295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2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512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556009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0186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213877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62055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353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06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5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45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68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08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769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86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29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609601"/>
            <a:ext cx="10974735" cy="5431762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будто девушка запела,</a:t>
            </a:r>
          </a:p>
          <a:p>
            <a:pPr marL="0" indent="0" algn="ctr" fontAlgn="base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зале словно посветлело.</a:t>
            </a:r>
          </a:p>
          <a:p>
            <a:pPr marL="0" indent="0" algn="ctr" fontAlgn="base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Скользит мелодия так гибко.</a:t>
            </a:r>
          </a:p>
          <a:p>
            <a:pPr marL="0" indent="0" algn="ctr" fontAlgn="base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Затихло все: играет… </a:t>
            </a: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36694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jordankitts.com/blog/wp-content/uploads/2015/04/Yamaha-C6X-SH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57"/>
            <a:ext cx="8712926" cy="687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7108" y="5473336"/>
            <a:ext cx="5934891" cy="13846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ФОРТЕПИАНО</a:t>
            </a:r>
            <a:endParaRPr lang="ru-RU" sz="5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785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20246"/>
            <a:ext cx="7360020" cy="7808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infokava.com/uploads/posts/2015-12/145093760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" y="0"/>
            <a:ext cx="10601252" cy="686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08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w-dog.ru/wallpapers/1/55/5206380121953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14" y="94301"/>
            <a:ext cx="8921587" cy="59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6868" y="4402182"/>
            <a:ext cx="7733211" cy="2364377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СКРИПКА</a:t>
            </a:r>
            <a:endParaRPr lang="ru-RU" sz="8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555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431763"/>
          </a:xfrm>
        </p:spPr>
        <p:txBody>
          <a:bodyPr/>
          <a:lstStyle/>
          <a:p>
            <a:pPr fontAlgn="base"/>
            <a:r>
              <a:rPr lang="ru-RU" sz="4400" b="1" dirty="0">
                <a:solidFill>
                  <a:srgbClr val="7030A0"/>
                </a:solidFill>
              </a:rPr>
              <a:t>Скрипке он как старший брат,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Ей помочь в оркестре рад.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Он и альту верный друг,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У него басовый звук.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Он смычковый исполин,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Крупный важный господин.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937759"/>
            <a:ext cx="8596668" cy="110360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362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6970" y="0"/>
            <a:ext cx="8665029" cy="142557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КОНТРАБАС</a:t>
            </a:r>
            <a:endParaRPr lang="ru-RU" sz="60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34818" name="Picture 2" descr="http://bierwerx.com/wp-content/uploads/2018/02/joined-the-upright-club-cecilio-cdb-brief-review-finally-double-bass-vs-cello-joined-the-upright-club-cecilio-cdb-brief-review-filecontra-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9035"/>
            <a:ext cx="10633166" cy="597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933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31762"/>
          </a:xfrm>
        </p:spPr>
        <p:txBody>
          <a:bodyPr/>
          <a:lstStyle/>
          <a:p>
            <a:pPr fontAlgn="base"/>
            <a: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  <a:t>За обедом суп едят,</a:t>
            </a:r>
            <a:b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  <a:t>К вечеру «заговорят»</a:t>
            </a:r>
            <a:b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  <a:t>Деревянные девчонки,</a:t>
            </a:r>
            <a:b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  <a:t>Музыкальные сестренки.</a:t>
            </a:r>
            <a:b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  <a:t>Поиграй и ты немножко</a:t>
            </a:r>
            <a:b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4400" dirty="0">
                <a:solidFill>
                  <a:srgbClr val="00B0F0"/>
                </a:solidFill>
                <a:latin typeface="Arial Black" panose="020B0A04020102020204" pitchFamily="34" charset="0"/>
              </a:rPr>
              <a:t>На красивых ярких...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682343"/>
            <a:ext cx="8596668" cy="359019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15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3988" y="0"/>
            <a:ext cx="8038011" cy="1930400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ЛОЖКИ</a:t>
            </a:r>
            <a:endParaRPr lang="ru-RU" sz="8000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pic>
        <p:nvPicPr>
          <p:cNvPr id="35842" name="Picture 2" descr="https://www.auchan.ru/pokupki/media/catalog/product/1/6/164528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8407"/>
            <a:ext cx="9496697" cy="547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408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11157615" cy="5320937"/>
          </a:xfrm>
        </p:spPr>
        <p:txBody>
          <a:bodyPr/>
          <a:lstStyle/>
          <a:p>
            <a:pPr fontAlgn="base"/>
            <a:r>
              <a:rPr lang="ru-RU" dirty="0"/>
              <a:t> </a:t>
            </a:r>
            <a:r>
              <a:rPr lang="ru-RU" sz="4800" dirty="0">
                <a:solidFill>
                  <a:srgbClr val="7030A0"/>
                </a:solidFill>
                <a:latin typeface="Arial Black" panose="020B0A04020102020204" pitchFamily="34" charset="0"/>
              </a:rPr>
              <a:t>Ими друг о друга бьют,</a:t>
            </a:r>
            <a:br>
              <a:rPr lang="ru-RU" sz="4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4800" dirty="0">
                <a:solidFill>
                  <a:srgbClr val="7030A0"/>
                </a:solidFill>
                <a:latin typeface="Arial Black" panose="020B0A04020102020204" pitchFamily="34" charset="0"/>
              </a:rPr>
              <a:t>А они в ответ поют</a:t>
            </a:r>
            <a:br>
              <a:rPr lang="ru-RU" sz="4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4800" dirty="0">
                <a:solidFill>
                  <a:srgbClr val="7030A0"/>
                </a:solidFill>
                <a:latin typeface="Arial Black" panose="020B0A04020102020204" pitchFamily="34" charset="0"/>
              </a:rPr>
              <a:t>И блестят, как две копейки, —</a:t>
            </a:r>
            <a:br>
              <a:rPr lang="ru-RU" sz="4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4800" dirty="0">
                <a:solidFill>
                  <a:srgbClr val="7030A0"/>
                </a:solidFill>
                <a:latin typeface="Arial Black" panose="020B0A04020102020204" pitchFamily="34" charset="0"/>
              </a:rPr>
              <a:t>Музыкальные...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5899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93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upload.wikimedia.org/wikipedia/commons/3/38/Chinese_New_Year_Seattle_2007_-_2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37" y="358102"/>
            <a:ext cx="8310085" cy="623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325111">
            <a:off x="5820032" y="4579081"/>
            <a:ext cx="6088567" cy="1977784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ТАРЕЛКИ</a:t>
            </a:r>
            <a:r>
              <a:rPr lang="ru-RU" sz="8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 </a:t>
            </a:r>
            <a:endParaRPr lang="ru-RU" sz="8000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335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987797" cy="5431762"/>
          </a:xfrm>
        </p:spPr>
        <p:txBody>
          <a:bodyPr/>
          <a:lstStyle/>
          <a:p>
            <a:pPr fontAlgn="base"/>
            <a: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  <a:t>Инструмент зовем роялем,</a:t>
            </a:r>
            <a:b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  <a:t>Я с трудом на нем играю.</a:t>
            </a:r>
            <a:b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  <a:t>Громче, тише, громче, тише —</a:t>
            </a:r>
            <a:b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  <a:t>Все игру мою услышат.</a:t>
            </a:r>
            <a:b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  <a:t>Бью по клавишам я рьяно,</a:t>
            </a:r>
            <a:b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Georgia" panose="02040502050405020303" pitchFamily="18" charset="0"/>
              </a:rPr>
              <a:t>Инструмент мой — 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16349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36047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1535</TotalTime>
  <Words>41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Georgia</vt:lpstr>
      <vt:lpstr>Times New Roman</vt:lpstr>
      <vt:lpstr>Trebuchet MS</vt:lpstr>
      <vt:lpstr>Wingdings 3</vt:lpstr>
      <vt:lpstr>Аспект</vt:lpstr>
      <vt:lpstr>Презентация PowerPoint</vt:lpstr>
      <vt:lpstr>СКРИПКА</vt:lpstr>
      <vt:lpstr>Скрипке он как старший брат, Ей помочь в оркестре рад. Он и альту верный друг, У него басовый звук. Он смычковый исполин, Крупный важный господин. </vt:lpstr>
      <vt:lpstr>КОНТРАБАС</vt:lpstr>
      <vt:lpstr>За обедом суп едят, К вечеру «заговорят» Деревянные девчонки, Музыкальные сестренки. Поиграй и ты немножко На красивых ярких...  </vt:lpstr>
      <vt:lpstr>ЛОЖКИ</vt:lpstr>
      <vt:lpstr> Ими друг о друга бьют, А они в ответ поют И блестят, как две копейки, — Музыкальные...  </vt:lpstr>
      <vt:lpstr>ТАРЕЛКИ </vt:lpstr>
      <vt:lpstr>Инструмент зовем роялем, Я с трудом на нем играю. Громче, тише, громче, тише — Все игру мою услышат. Бью по клавишам я рьяно, Инструмент мой — ... </vt:lpstr>
      <vt:lpstr>ФОРТЕПИАНО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мелодию из мультфильма</dc:title>
  <dc:creator>Family</dc:creator>
  <cp:lastModifiedBy>Family</cp:lastModifiedBy>
  <cp:revision>43</cp:revision>
  <dcterms:created xsi:type="dcterms:W3CDTF">2018-10-24T18:05:20Z</dcterms:created>
  <dcterms:modified xsi:type="dcterms:W3CDTF">2019-03-09T11:56:35Z</dcterms:modified>
</cp:coreProperties>
</file>