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1DCC80-DEAF-4DC4-86CF-ACBBA095029A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92394E-5390-4049-870A-1A59773F09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Арка 3"/>
          <p:cNvSpPr/>
          <p:nvPr/>
        </p:nvSpPr>
        <p:spPr>
          <a:xfrm>
            <a:off x="5904" y="526028"/>
            <a:ext cx="9144000" cy="6052721"/>
          </a:xfrm>
          <a:prstGeom prst="blockArc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ВЕСЕЛАЯ </a:t>
            </a:r>
          </a:p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ГРАММАТИКА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digitalforest.12109789.pix-cdn.org/wp-content/uploads/sites/107/2015/12/alph_card05-640x2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8332251" cy="3332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39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3667" y="2182505"/>
            <a:ext cx="43220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ЗНАЕТ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093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0-tub-ru.yandex.net/i?id=fbb30b7f862318ee4703fab48294987d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67"/>
            <a:ext cx="9144000" cy="685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26510" y="2182505"/>
            <a:ext cx="5336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ЧИТАЕТ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8349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ypresentation.ru/documents_2/26b2cdd700a41f7970038db8dbeb1f88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0-tub-ru.yandex.net/i?id=fbb30b7f862318ee4703fab48294987d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32" y="0"/>
            <a:ext cx="9168432" cy="687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09156" y="2182505"/>
            <a:ext cx="49710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400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6350"/>
            <a:ext cx="91694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11219" y="2182505"/>
            <a:ext cx="27669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ТОТ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4706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domovenok.ucoz.com/_ld/2/922847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4494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6350"/>
            <a:ext cx="91694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09156" y="2182505"/>
            <a:ext cx="49710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9813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6350"/>
            <a:ext cx="91694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75154" y="2182505"/>
            <a:ext cx="28390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0028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6350"/>
            <a:ext cx="91694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много читает,</a:t>
            </a:r>
          </a:p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тот много </a:t>
            </a:r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знает</a:t>
            </a:r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9688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17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Uri</dc:creator>
  <cp:lastModifiedBy>Anya</cp:lastModifiedBy>
  <cp:revision>8</cp:revision>
  <dcterms:created xsi:type="dcterms:W3CDTF">2017-11-12T10:20:21Z</dcterms:created>
  <dcterms:modified xsi:type="dcterms:W3CDTF">2017-11-14T09:18:19Z</dcterms:modified>
</cp:coreProperties>
</file>