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80" r:id="rId1"/>
  </p:sldMasterIdLst>
  <p:sldIdLst>
    <p:sldId id="256" r:id="rId2"/>
    <p:sldId id="268" r:id="rId3"/>
    <p:sldId id="257" r:id="rId4"/>
    <p:sldId id="264" r:id="rId5"/>
    <p:sldId id="258" r:id="rId6"/>
    <p:sldId id="259" r:id="rId7"/>
    <p:sldId id="262" r:id="rId8"/>
    <p:sldId id="266" r:id="rId9"/>
    <p:sldId id="267" r:id="rId10"/>
    <p:sldId id="265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0EDDBF-CDF3-4DB3-9F9B-F58DDCF663CB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6;&#1072;&#1079;&#1091;&#1084;&#1086;&#1074;%20&#1040;&#1083;&#1077;&#1082;&#1089;&#1072;&#1085;&#1076;&#1088;%203&#1041;\&#1055;&#1088;&#1077;&#1079;&#1077;&#1085;&#1090;&#1072;&#1094;&#1080;&#1103;%20&#1085;&#1072;&#1091;&#1095;&#1082;&#1080;\&#1044;&#1086;&#1088;&#1086;&#1078;&#1085;&#1099;&#1081;%20&#1087;&#1080;&#1088;&#1086;&#1075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6;&#1072;&#1079;&#1091;&#1084;&#1086;&#1074;%20&#1040;&#1083;&#1077;&#1082;&#1089;&#1072;&#1085;&#1076;&#1088;%203&#1041;\&#1055;&#1088;&#1077;&#1079;&#1077;&#1085;&#1090;&#1072;&#1094;&#1080;&#1103;%20&#1085;&#1072;&#1091;&#1095;&#1082;&#1080;\&#1060;&#1072;&#1082;&#1090;&#1086;&#1088;&#1099;%20&#1088;&#1072;&#1079;&#1088;&#1091;&#1096;&#1077;&#1085;&#1080;&#1103;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6;&#1072;&#1079;&#1091;&#1084;&#1086;&#1074;%20&#1040;&#1083;&#1077;&#1082;&#1089;&#1072;&#1085;&#1076;&#1088;%203&#1041;\&#1055;&#1088;&#1077;&#1079;&#1077;&#1085;&#1090;&#1072;&#1094;&#1080;&#1103;%20&#1085;&#1072;&#1091;&#1095;&#1082;&#1080;\&#1053;&#1040;&#1059;&#1063;&#1050;&#1040;%20&#1055;&#1056;&#1040;&#1050;&#1058;&#1048;&#1050;&#1040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29600" cy="139675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effectLst/>
              </a:rPr>
              <a:t>Муниципальное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бюджетное общеобразовательное учреждение «Таксимовская средняя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>общеобразовательная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школа №3»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</a:rPr>
            </a:br>
            <a:endParaRPr lang="ru-RU" sz="18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068960"/>
            <a:ext cx="3456384" cy="208823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Автор: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Разумов Александр,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ученик 3Б класса.</a:t>
            </a:r>
          </a:p>
          <a:p>
            <a:pPr>
              <a:lnSpc>
                <a:spcPct val="80000"/>
              </a:lnSpc>
            </a:pPr>
            <a:endParaRPr lang="ru-RU" sz="20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+mj-lt"/>
              </a:rPr>
              <a:t>   </a:t>
            </a:r>
            <a:r>
              <a:rPr lang="ru-RU" sz="2000" dirty="0" smtClean="0">
                <a:latin typeface="+mj-lt"/>
              </a:rPr>
              <a:t> </a:t>
            </a:r>
            <a:r>
              <a:rPr lang="ru-RU" sz="2000" dirty="0">
                <a:latin typeface="+mj-lt"/>
              </a:rPr>
              <a:t>Р</a:t>
            </a:r>
            <a:r>
              <a:rPr lang="ru-RU" sz="2000" dirty="0" smtClean="0">
                <a:latin typeface="+mj-lt"/>
              </a:rPr>
              <a:t>уководитель: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+mj-lt"/>
              </a:rPr>
              <a:t>   </a:t>
            </a:r>
            <a:r>
              <a:rPr lang="ru-RU" sz="2000" dirty="0" smtClean="0">
                <a:latin typeface="+mj-lt"/>
              </a:rPr>
              <a:t>Кропотова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Маргарита Ивановна, учитель начальных классов.</a:t>
            </a:r>
          </a:p>
          <a:p>
            <a:endParaRPr lang="ru-RU" dirty="0"/>
          </a:p>
        </p:txBody>
      </p:sp>
      <p:pic>
        <p:nvPicPr>
          <p:cNvPr id="1026" name="Picture 2" descr="E:\рабочий стол  октябрь 2016г\мой телефон ноябрь 2016г\IMG_20161027_1717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3936180" cy="400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3286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ходе работы выяснилось:</a:t>
            </a:r>
          </a:p>
          <a:p>
            <a:pPr>
              <a:buNone/>
            </a:pPr>
            <a:r>
              <a:rPr lang="ru-RU" dirty="0" smtClean="0"/>
              <a:t>1. На территории п. Таксимо работал асфальтобетонный завод.</a:t>
            </a:r>
          </a:p>
          <a:p>
            <a:pPr>
              <a:buNone/>
            </a:pPr>
            <a:r>
              <a:rPr lang="ru-RU" dirty="0" smtClean="0"/>
              <a:t>2. Дорожному полотну п. Таксимо 29 лет.</a:t>
            </a:r>
          </a:p>
          <a:p>
            <a:pPr>
              <a:buNone/>
            </a:pPr>
            <a:r>
              <a:rPr lang="ru-RU" dirty="0" smtClean="0"/>
              <a:t>3. Гарантийный срок эксплуатации асфальта п. Таксимо превышен  как минимум в три раза.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>
              <a:latin typeface="+mj-lt"/>
            </a:endParaRPr>
          </a:p>
          <a:p>
            <a:pPr algn="ctr">
              <a:buNone/>
            </a:pPr>
            <a:r>
              <a:rPr lang="ru-RU" dirty="0" smtClean="0">
                <a:latin typeface="+mj-lt"/>
              </a:rPr>
              <a:t>ГИПОТЕЗА ПОДТВЕРДИЛАСЬ!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836712"/>
            <a:ext cx="4186808" cy="470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Создать надежно работающую систему- главная задача всех, кто заинтересован в качественных изменениях дорожной отрасли. В итоге - это наше общее дело. Ведь всем нужны качественные и безопасные дороги. </a:t>
            </a:r>
            <a:endParaRPr lang="ru-RU" dirty="0"/>
          </a:p>
        </p:txBody>
      </p:sp>
      <p:pic>
        <p:nvPicPr>
          <p:cNvPr id="1026" name="Picture 2" descr="C:\Users\User\Desktop\20180909_145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764704"/>
            <a:ext cx="3312368" cy="4573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аучка 19г\20180123_1056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3887249" cy="3058412"/>
          </a:xfrm>
          <a:prstGeom prst="rect">
            <a:avLst/>
          </a:prstGeom>
          <a:noFill/>
        </p:spPr>
      </p:pic>
      <p:pic>
        <p:nvPicPr>
          <p:cNvPr id="1027" name="Picture 3" descr="E:\Научная работа 18-19\20180909_1454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4096812" cy="307260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436096" y="764704"/>
            <a:ext cx="309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Бело-желтые пешеходные переходы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645024"/>
            <a:ext cx="344548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Встреча с заместителем министра финансов РБ – Смолиным В.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sz="3100" dirty="0" smtClean="0">
                <a:solidFill>
                  <a:schemeClr val="tx1"/>
                </a:solidFill>
              </a:rPr>
              <a:t>Асфальтовое покрытие дорог п. Таксимо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E:\Научная работа 18-19\20180909_1508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6545084" cy="4908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064896" cy="604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Цель исследования</a:t>
            </a:r>
            <a:r>
              <a:rPr lang="ru-RU" i="1" dirty="0" smtClean="0"/>
              <a:t>:</a:t>
            </a:r>
            <a:r>
              <a:rPr lang="ru-RU" dirty="0" smtClean="0"/>
              <a:t> Привлечь  внимание администрации МО </a:t>
            </a:r>
            <a:r>
              <a:rPr lang="ru-RU" dirty="0"/>
              <a:t>«</a:t>
            </a:r>
            <a:r>
              <a:rPr lang="ru-RU" dirty="0" err="1"/>
              <a:t>Муйский</a:t>
            </a:r>
            <a:r>
              <a:rPr lang="ru-RU" dirty="0"/>
              <a:t> район</a:t>
            </a:r>
            <a:r>
              <a:rPr lang="ru-RU" dirty="0" smtClean="0"/>
              <a:t>»  к рассмотрению вопроса о  полной замене асфальта на дорогах п. Таксимо 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Задачи исследования: 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1. Познакомиться с историей укладки асфальтовых дорог п. </a:t>
            </a:r>
            <a:r>
              <a:rPr lang="ru-RU" dirty="0" err="1" smtClean="0"/>
              <a:t>Таксимо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2. Выявить факторы, разрушающие  асфальтовое покрытие п. </a:t>
            </a:r>
            <a:r>
              <a:rPr lang="ru-RU" dirty="0" err="1" smtClean="0"/>
              <a:t>Таксимо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3. Сделать свой макет дороги.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Гипотеза: </a:t>
            </a:r>
            <a:r>
              <a:rPr lang="ru-RU" dirty="0" err="1" smtClean="0">
                <a:solidFill>
                  <a:srgbClr val="FFC000"/>
                </a:solidFill>
              </a:rPr>
              <a:t>Гарантийнный</a:t>
            </a:r>
            <a:r>
              <a:rPr lang="ru-RU" dirty="0" smtClean="0">
                <a:solidFill>
                  <a:srgbClr val="FFC000"/>
                </a:solidFill>
              </a:rPr>
              <a:t> срок эксплуатации асфальтового покрытия дорог п. </a:t>
            </a:r>
            <a:r>
              <a:rPr lang="ru-RU" dirty="0" err="1" smtClean="0">
                <a:solidFill>
                  <a:srgbClr val="FFC000"/>
                </a:solidFill>
              </a:rPr>
              <a:t>Таксимо</a:t>
            </a:r>
            <a:r>
              <a:rPr lang="ru-RU" dirty="0" smtClean="0">
                <a:solidFill>
                  <a:srgbClr val="FFC000"/>
                </a:solidFill>
              </a:rPr>
              <a:t> истек.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Понятие: дорожный пирог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Дорожный пирог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980728"/>
            <a:ext cx="7200800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Факторы, разрушающие асфальт на дорогах п. Таксимо</a:t>
            </a:r>
            <a:endParaRPr lang="ru-RU" sz="3700" dirty="0">
              <a:solidFill>
                <a:schemeClr val="tx1"/>
              </a:solidFill>
            </a:endParaRPr>
          </a:p>
        </p:txBody>
      </p:sp>
      <p:pic>
        <p:nvPicPr>
          <p:cNvPr id="6" name="Факторы разрушени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124744"/>
            <a:ext cx="7344816" cy="5508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48478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Исторические данные асфальтирования дорог п. Таксимо</a:t>
            </a:r>
            <a:endParaRPr lang="ru-RU" sz="37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User\Desktop\20190130_1147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556792"/>
            <a:ext cx="3194543" cy="2472536"/>
          </a:xfrm>
          <a:prstGeom prst="rect">
            <a:avLst/>
          </a:prstGeom>
          <a:noFill/>
        </p:spPr>
      </p:pic>
      <p:pic>
        <p:nvPicPr>
          <p:cNvPr id="2051" name="Picture 3" descr="C:\Users\User\Desktop\20190130_1146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149080"/>
            <a:ext cx="3168352" cy="2396317"/>
          </a:xfrm>
          <a:prstGeom prst="rect">
            <a:avLst/>
          </a:prstGeom>
          <a:noFill/>
        </p:spPr>
      </p:pic>
      <p:pic>
        <p:nvPicPr>
          <p:cNvPr id="1026" name="Picture 2" descr="C:\Users\User\Desktop\20190220_1531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5032915" cy="377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Асфальтовый завод п. Таксимо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20190219_1537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933056"/>
            <a:ext cx="3312368" cy="2484276"/>
          </a:xfrm>
          <a:prstGeom prst="rect">
            <a:avLst/>
          </a:prstGeom>
          <a:noFill/>
        </p:spPr>
      </p:pic>
      <p:pic>
        <p:nvPicPr>
          <p:cNvPr id="1027" name="Picture 3" descr="C:\Users\User\Desktop\20190219_1446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3360373" cy="2520280"/>
          </a:xfrm>
          <a:prstGeom prst="rect">
            <a:avLst/>
          </a:prstGeom>
          <a:noFill/>
        </p:spPr>
      </p:pic>
      <p:pic>
        <p:nvPicPr>
          <p:cNvPr id="1028" name="Picture 4" descr="C:\Users\User\Desktop\20190219_1526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077072"/>
            <a:ext cx="3312368" cy="2484276"/>
          </a:xfrm>
          <a:prstGeom prst="rect">
            <a:avLst/>
          </a:prstGeom>
          <a:noFill/>
        </p:spPr>
      </p:pic>
      <p:pic>
        <p:nvPicPr>
          <p:cNvPr id="1029" name="Picture 5" descr="C:\Users\User\Desktop\75647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100646"/>
            <a:ext cx="3725962" cy="2478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Проведение эксперимента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НАУЧКА ПРАКТИ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268760"/>
            <a:ext cx="7128792" cy="5346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3654</TotalTime>
  <Words>228</Words>
  <Application>Microsoft Office PowerPoint</Application>
  <PresentationFormat>Экран (4:3)</PresentationFormat>
  <Paragraphs>32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Муниципальное бюджетное общеобразовательное учреждение «Таксимовская средняя общеобразовательная школа №3» </vt:lpstr>
      <vt:lpstr>Презентация PowerPoint</vt:lpstr>
      <vt:lpstr>«Асфальтовое покрытие дорог п. Таксимо» </vt:lpstr>
      <vt:lpstr>Презентация PowerPoint</vt:lpstr>
      <vt:lpstr>Понятие: дорожный пирог</vt:lpstr>
      <vt:lpstr>Факторы, разрушающие асфальт на дорогах п. Таксимо</vt:lpstr>
      <vt:lpstr>Исторические данные асфальтирования дорог п. Таксимо</vt:lpstr>
      <vt:lpstr>Асфальтовый завод п. Таксимо </vt:lpstr>
      <vt:lpstr>Проведение эксперимента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«Таксимовская средняя общеобразовательная школа №3»</dc:title>
  <dc:creator>User</dc:creator>
  <cp:lastModifiedBy>Windows User</cp:lastModifiedBy>
  <cp:revision>88</cp:revision>
  <dcterms:created xsi:type="dcterms:W3CDTF">2017-02-14T04:10:33Z</dcterms:created>
  <dcterms:modified xsi:type="dcterms:W3CDTF">2019-03-10T11:39:47Z</dcterms:modified>
</cp:coreProperties>
</file>