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sldIdLst>
    <p:sldId id="256" r:id="rId2"/>
    <p:sldId id="268" r:id="rId3"/>
    <p:sldId id="269" r:id="rId4"/>
    <p:sldId id="258" r:id="rId5"/>
    <p:sldId id="257" r:id="rId6"/>
    <p:sldId id="270" r:id="rId7"/>
    <p:sldId id="272" r:id="rId8"/>
    <p:sldId id="273" r:id="rId9"/>
    <p:sldId id="274" r:id="rId10"/>
    <p:sldId id="260" r:id="rId11"/>
    <p:sldId id="259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71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8" autoAdjust="0"/>
    <p:restoredTop sz="46774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215998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CDF6120-F1F0-4C60-9FE9-39AC71A9C79D}" type="datetimeFigureOut">
              <a:rPr lang="en-US" smtClean="0"/>
              <a:pPr/>
              <a:t>3/10/2019</a:t>
            </a:fld>
            <a:endParaRPr lang="en-US" sz="160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3/10/2019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krugosvet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635500" y="1814075"/>
            <a:ext cx="6905699" cy="553968"/>
          </a:xfrm>
          <a:prstGeom prst="rect">
            <a:avLst/>
          </a:prstGeom>
          <a:ln w="9525" cap="flat">
            <a:solidFill>
              <a:srgbClr val="D5A6B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spAutoFit/>
          </a:bodyPr>
          <a:lstStyle/>
          <a:p>
            <a:pPr algn="l">
              <a:buNone/>
            </a:pPr>
            <a:endParaRPr lang="ru" sz="2400" i="1" dirty="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2086675" y="247351"/>
            <a:ext cx="6582909" cy="1187803"/>
          </a:xfrm>
          <a:custGeom>
            <a:avLst/>
            <a:gdLst/>
            <a:ahLst/>
            <a:cxnLst/>
            <a:rect l="0" t="0" r="0" b="0"/>
            <a:pathLst>
              <a:path w="4938" h="891" extrusionOk="0">
                <a:moveTo>
                  <a:pt x="461" y="463"/>
                </a:moveTo>
                <a:lnTo>
                  <a:pt x="256" y="463"/>
                </a:lnTo>
                <a:lnTo>
                  <a:pt x="215" y="514"/>
                </a:lnTo>
                <a:lnTo>
                  <a:pt x="168" y="570"/>
                </a:lnTo>
                <a:quadBezTo>
                  <a:pt x="155" y="588"/>
                  <a:pt x="148" y="603"/>
                </a:quadBezTo>
                <a:quadBezTo>
                  <a:pt x="144" y="614"/>
                  <a:pt x="144" y="625"/>
                </a:quadBezTo>
                <a:quadBezTo>
                  <a:pt x="144" y="637"/>
                  <a:pt x="156" y="647"/>
                </a:quadBezTo>
                <a:quadBezTo>
                  <a:pt x="168" y="657"/>
                  <a:pt x="197" y="659"/>
                </a:quadBezTo>
                <a:lnTo>
                  <a:pt x="197" y="677"/>
                </a:lnTo>
                <a:lnTo>
                  <a:pt x="0" y="677"/>
                </a:lnTo>
                <a:lnTo>
                  <a:pt x="4" y="659"/>
                </a:lnTo>
                <a:quadBezTo>
                  <a:pt x="31" y="654"/>
                  <a:pt x="51" y="640"/>
                </a:quadBezTo>
                <a:quadBezTo>
                  <a:pt x="79" y="621"/>
                  <a:pt x="130" y="560"/>
                </a:quadBezTo>
                <a:lnTo>
                  <a:pt x="599" y="0"/>
                </a:lnTo>
                <a:lnTo>
                  <a:pt x="621" y="0"/>
                </a:lnTo>
                <a:lnTo>
                  <a:pt x="599" y="541"/>
                </a:lnTo>
                <a:quadBezTo>
                  <a:pt x="598" y="584"/>
                  <a:pt x="598" y="593"/>
                </a:quadBezTo>
                <a:quadBezTo>
                  <a:pt x="598" y="626"/>
                  <a:pt x="611" y="641"/>
                </a:quadBezTo>
                <a:quadBezTo>
                  <a:pt x="625" y="656"/>
                  <a:pt x="656" y="659"/>
                </a:quadBezTo>
                <a:lnTo>
                  <a:pt x="651" y="677"/>
                </a:lnTo>
                <a:lnTo>
                  <a:pt x="364" y="677"/>
                </a:lnTo>
                <a:lnTo>
                  <a:pt x="370" y="659"/>
                </a:lnTo>
                <a:quadBezTo>
                  <a:pt x="412" y="655"/>
                  <a:pt x="418" y="652"/>
                </a:quadBezTo>
                <a:quadBezTo>
                  <a:pt x="432" y="645"/>
                  <a:pt x="443" y="623"/>
                </a:quadBezTo>
                <a:quadBezTo>
                  <a:pt x="455" y="602"/>
                  <a:pt x="457" y="548"/>
                </a:quadBezTo>
                <a:lnTo>
                  <a:pt x="461" y="463"/>
                </a:lnTo>
                <a:close/>
                <a:moveTo>
                  <a:pt x="461" y="423"/>
                </a:moveTo>
                <a:lnTo>
                  <a:pt x="474" y="208"/>
                </a:lnTo>
                <a:lnTo>
                  <a:pt x="290" y="423"/>
                </a:lnTo>
                <a:lnTo>
                  <a:pt x="461" y="423"/>
                </a:lnTo>
                <a:close/>
                <a:moveTo>
                  <a:pt x="979" y="441"/>
                </a:moveTo>
                <a:quadBezTo>
                  <a:pt x="1101" y="454"/>
                  <a:pt x="1101" y="540"/>
                </a:quadBezTo>
                <a:quadBezTo>
                  <a:pt x="1101" y="604"/>
                  <a:pt x="1041" y="647"/>
                </a:quadBezTo>
                <a:quadBezTo>
                  <a:pt x="982" y="690"/>
                  <a:pt x="901" y="690"/>
                </a:quadBezTo>
                <a:quadBezTo>
                  <a:pt x="819" y="690"/>
                  <a:pt x="784" y="650"/>
                </a:quadBezTo>
                <a:quadBezTo>
                  <a:pt x="749" y="610"/>
                  <a:pt x="749" y="551"/>
                </a:quadBezTo>
                <a:quadBezTo>
                  <a:pt x="749" y="474"/>
                  <a:pt x="791" y="392"/>
                </a:quadBezTo>
                <a:quadBezTo>
                  <a:pt x="833" y="311"/>
                  <a:pt x="902" y="267"/>
                </a:quadBezTo>
                <a:quadBezTo>
                  <a:pt x="971" y="224"/>
                  <a:pt x="1044" y="224"/>
                </a:quadBezTo>
                <a:quadBezTo>
                  <a:pt x="1093" y="224"/>
                  <a:pt x="1120" y="245"/>
                </a:quadBezTo>
                <a:quadBezTo>
                  <a:pt x="1146" y="266"/>
                  <a:pt x="1146" y="297"/>
                </a:quadBezTo>
                <a:quadBezTo>
                  <a:pt x="1146" y="339"/>
                  <a:pt x="1100" y="378"/>
                </a:quadBezTo>
                <a:quadBezTo>
                  <a:pt x="1054" y="417"/>
                  <a:pt x="979" y="441"/>
                </a:quadBezTo>
                <a:close/>
                <a:moveTo>
                  <a:pt x="900" y="444"/>
                </a:moveTo>
                <a:quadBezTo>
                  <a:pt x="978" y="432"/>
                  <a:pt x="1014" y="377"/>
                </a:quadBezTo>
                <a:quadBezTo>
                  <a:pt x="1050" y="322"/>
                  <a:pt x="1050" y="279"/>
                </a:quadBezTo>
                <a:quadBezTo>
                  <a:pt x="1050" y="249"/>
                  <a:pt x="1025" y="249"/>
                </a:quadBezTo>
                <a:quadBezTo>
                  <a:pt x="962" y="249"/>
                  <a:pt x="900" y="444"/>
                </a:quadBezTo>
                <a:close/>
                <a:moveTo>
                  <a:pt x="891" y="475"/>
                </a:moveTo>
                <a:quadBezTo>
                  <a:pt x="866" y="567"/>
                  <a:pt x="866" y="612"/>
                </a:quadBezTo>
                <a:quadBezTo>
                  <a:pt x="866" y="665"/>
                  <a:pt x="900" y="665"/>
                </a:quadBezTo>
                <a:quadBezTo>
                  <a:pt x="930" y="665"/>
                  <a:pt x="954" y="613"/>
                </a:quadBezTo>
                <a:quadBezTo>
                  <a:pt x="979" y="560"/>
                  <a:pt x="979" y="507"/>
                </a:quadBezTo>
                <a:quadBezTo>
                  <a:pt x="979" y="462"/>
                  <a:pt x="940" y="462"/>
                </a:quadBezTo>
                <a:quadBezTo>
                  <a:pt x="922" y="462"/>
                  <a:pt x="891" y="475"/>
                </a:quadBezTo>
                <a:close/>
                <a:moveTo>
                  <a:pt x="1545" y="559"/>
                </a:moveTo>
                <a:lnTo>
                  <a:pt x="1560" y="572"/>
                </a:lnTo>
                <a:quadBezTo>
                  <a:pt x="1513" y="629"/>
                  <a:pt x="1467" y="655"/>
                </a:quadBezTo>
                <a:quadBezTo>
                  <a:pt x="1406" y="690"/>
                  <a:pt x="1340" y="690"/>
                </a:quadBezTo>
                <a:quadBezTo>
                  <a:pt x="1296" y="690"/>
                  <a:pt x="1262" y="672"/>
                </a:quadBezTo>
                <a:quadBezTo>
                  <a:pt x="1229" y="653"/>
                  <a:pt x="1212" y="619"/>
                </a:quadBezTo>
                <a:quadBezTo>
                  <a:pt x="1196" y="585"/>
                  <a:pt x="1196" y="549"/>
                </a:quadBezTo>
                <a:quadBezTo>
                  <a:pt x="1196" y="469"/>
                  <a:pt x="1240" y="392"/>
                </a:quadBezTo>
                <a:quadBezTo>
                  <a:pt x="1283" y="314"/>
                  <a:pt x="1354" y="269"/>
                </a:quadBezTo>
                <a:quadBezTo>
                  <a:pt x="1426" y="224"/>
                  <a:pt x="1495" y="224"/>
                </a:quadBezTo>
                <a:quadBezTo>
                  <a:pt x="1550" y="224"/>
                  <a:pt x="1578" y="249"/>
                </a:quadBezTo>
                <a:quadBezTo>
                  <a:pt x="1605" y="273"/>
                  <a:pt x="1605" y="309"/>
                </a:quadBezTo>
                <a:quadBezTo>
                  <a:pt x="1605" y="342"/>
                  <a:pt x="1584" y="365"/>
                </a:quadBezTo>
                <a:quadBezTo>
                  <a:pt x="1563" y="388"/>
                  <a:pt x="1538" y="388"/>
                </a:quadBezTo>
                <a:quadBezTo>
                  <a:pt x="1515" y="388"/>
                  <a:pt x="1500" y="373"/>
                </a:quadBezTo>
                <a:quadBezTo>
                  <a:pt x="1485" y="358"/>
                  <a:pt x="1485" y="338"/>
                </a:quadBezTo>
                <a:quadBezTo>
                  <a:pt x="1485" y="312"/>
                  <a:pt x="1512" y="292"/>
                </a:quadBezTo>
                <a:quadBezTo>
                  <a:pt x="1530" y="279"/>
                  <a:pt x="1530" y="269"/>
                </a:quadBezTo>
                <a:quadBezTo>
                  <a:pt x="1530" y="260"/>
                  <a:pt x="1522" y="254"/>
                </a:quadBezTo>
                <a:quadBezTo>
                  <a:pt x="1513" y="247"/>
                  <a:pt x="1497" y="247"/>
                </a:quadBezTo>
                <a:quadBezTo>
                  <a:pt x="1456" y="247"/>
                  <a:pt x="1420" y="280"/>
                </a:quadBezTo>
                <a:quadBezTo>
                  <a:pt x="1372" y="324"/>
                  <a:pt x="1347" y="391"/>
                </a:quadBezTo>
                <a:quadBezTo>
                  <a:pt x="1321" y="458"/>
                  <a:pt x="1321" y="519"/>
                </a:quadBezTo>
                <a:quadBezTo>
                  <a:pt x="1321" y="567"/>
                  <a:pt x="1347" y="596"/>
                </a:quadBezTo>
                <a:quadBezTo>
                  <a:pt x="1373" y="624"/>
                  <a:pt x="1409" y="624"/>
                </a:quadBezTo>
                <a:quadBezTo>
                  <a:pt x="1440" y="624"/>
                  <a:pt x="1476" y="608"/>
                </a:quadBezTo>
                <a:quadBezTo>
                  <a:pt x="1513" y="592"/>
                  <a:pt x="1545" y="559"/>
                </a:quadBezTo>
                <a:close/>
                <a:moveTo>
                  <a:pt x="1879" y="224"/>
                </a:moveTo>
                <a:lnTo>
                  <a:pt x="1817" y="434"/>
                </a:lnTo>
                <a:quadBezTo>
                  <a:pt x="1880" y="337"/>
                  <a:pt x="1909" y="304"/>
                </a:quadBezTo>
                <a:quadBezTo>
                  <a:pt x="1951" y="254"/>
                  <a:pt x="1979" y="239"/>
                </a:quadBezTo>
                <a:quadBezTo>
                  <a:pt x="2006" y="224"/>
                  <a:pt x="2034" y="224"/>
                </a:quadBezTo>
                <a:quadBezTo>
                  <a:pt x="2066" y="224"/>
                  <a:pt x="2080" y="243"/>
                </a:quadBezTo>
                <a:quadBezTo>
                  <a:pt x="2094" y="262"/>
                  <a:pt x="2094" y="285"/>
                </a:quadBezTo>
                <a:quadBezTo>
                  <a:pt x="2094" y="309"/>
                  <a:pt x="2081" y="355"/>
                </a:quadBezTo>
                <a:lnTo>
                  <a:pt x="2059" y="434"/>
                </a:lnTo>
                <a:quadBezTo>
                  <a:pt x="2123" y="336"/>
                  <a:pt x="2150" y="304"/>
                </a:quadBezTo>
                <a:quadBezTo>
                  <a:pt x="2193" y="254"/>
                  <a:pt x="2225" y="237"/>
                </a:quadBezTo>
                <a:quadBezTo>
                  <a:pt x="2247" y="224"/>
                  <a:pt x="2272" y="224"/>
                </a:quadBezTo>
                <a:quadBezTo>
                  <a:pt x="2298" y="224"/>
                  <a:pt x="2315" y="242"/>
                </a:quadBezTo>
                <a:quadBezTo>
                  <a:pt x="2333" y="259"/>
                  <a:pt x="2333" y="287"/>
                </a:quadBezTo>
                <a:quadBezTo>
                  <a:pt x="2333" y="318"/>
                  <a:pt x="2318" y="368"/>
                </a:quadBezTo>
                <a:lnTo>
                  <a:pt x="2264" y="550"/>
                </a:lnTo>
                <a:quadBezTo>
                  <a:pt x="2251" y="590"/>
                  <a:pt x="2251" y="602"/>
                </a:quadBezTo>
                <a:quadBezTo>
                  <a:pt x="2251" y="606"/>
                  <a:pt x="2255" y="609"/>
                </a:quadBezTo>
                <a:quadBezTo>
                  <a:pt x="2258" y="613"/>
                  <a:pt x="2262" y="613"/>
                </a:quadBezTo>
                <a:quadBezTo>
                  <a:pt x="2267" y="613"/>
                  <a:pt x="2271" y="609"/>
                </a:quadBezTo>
                <a:quadBezTo>
                  <a:pt x="2289" y="595"/>
                  <a:pt x="2308" y="568"/>
                </a:quadBezTo>
                <a:quadBezTo>
                  <a:pt x="2312" y="562"/>
                  <a:pt x="2321" y="550"/>
                </a:quadBezTo>
                <a:lnTo>
                  <a:pt x="2338" y="561"/>
                </a:lnTo>
                <a:quadBezTo>
                  <a:pt x="2304" y="624"/>
                  <a:pt x="2264" y="653"/>
                </a:quadBezTo>
                <a:quadBezTo>
                  <a:pt x="2224" y="682"/>
                  <a:pt x="2189" y="682"/>
                </a:quadBezTo>
                <a:quadBezTo>
                  <a:pt x="2160" y="682"/>
                  <a:pt x="2142" y="666"/>
                </a:quadBezTo>
                <a:quadBezTo>
                  <a:pt x="2124" y="649"/>
                  <a:pt x="2124" y="627"/>
                </a:quadBezTo>
                <a:quadBezTo>
                  <a:pt x="2124" y="606"/>
                  <a:pt x="2136" y="564"/>
                </a:quadBezTo>
                <a:lnTo>
                  <a:pt x="2191" y="374"/>
                </a:lnTo>
                <a:quadBezTo>
                  <a:pt x="2202" y="334"/>
                  <a:pt x="2202" y="324"/>
                </a:quadBezTo>
                <a:quadBezTo>
                  <a:pt x="2202" y="321"/>
                  <a:pt x="2199" y="318"/>
                </a:quadBezTo>
                <a:quadBezTo>
                  <a:pt x="2195" y="314"/>
                  <a:pt x="2192" y="314"/>
                </a:quadBezTo>
                <a:quadBezTo>
                  <a:pt x="2186" y="314"/>
                  <a:pt x="2179" y="317"/>
                </a:quadBezTo>
                <a:quadBezTo>
                  <a:pt x="2170" y="322"/>
                  <a:pt x="2151" y="343"/>
                </a:quadBezTo>
                <a:quadBezTo>
                  <a:pt x="2131" y="363"/>
                  <a:pt x="2095" y="416"/>
                </a:quadBezTo>
                <a:quadBezTo>
                  <a:pt x="2059" y="469"/>
                  <a:pt x="2045" y="499"/>
                </a:quadBezTo>
                <a:quadBezTo>
                  <a:pt x="2031" y="529"/>
                  <a:pt x="2018" y="576"/>
                </a:quadBezTo>
                <a:lnTo>
                  <a:pt x="1988" y="677"/>
                </a:lnTo>
                <a:lnTo>
                  <a:pt x="1864" y="677"/>
                </a:lnTo>
                <a:lnTo>
                  <a:pt x="1956" y="358"/>
                </a:lnTo>
                <a:quadBezTo>
                  <a:pt x="1963" y="332"/>
                  <a:pt x="1963" y="322"/>
                </a:quadBezTo>
                <a:quadBezTo>
                  <a:pt x="1963" y="319"/>
                  <a:pt x="1960" y="316"/>
                </a:quadBezTo>
                <a:quadBezTo>
                  <a:pt x="1957" y="313"/>
                  <a:pt x="1953" y="313"/>
                </a:quadBezTo>
                <a:quadBezTo>
                  <a:pt x="1935" y="313"/>
                  <a:pt x="1896" y="360"/>
                </a:quadBezTo>
                <a:quadBezTo>
                  <a:pt x="1836" y="434"/>
                  <a:pt x="1788" y="537"/>
                </a:quadBezTo>
                <a:lnTo>
                  <a:pt x="1748" y="677"/>
                </a:lnTo>
                <a:lnTo>
                  <a:pt x="1624" y="677"/>
                </a:lnTo>
                <a:lnTo>
                  <a:pt x="1715" y="363"/>
                </a:lnTo>
                <a:quadBezTo>
                  <a:pt x="1729" y="316"/>
                  <a:pt x="1729" y="297"/>
                </a:quadBezTo>
                <a:quadBezTo>
                  <a:pt x="1729" y="289"/>
                  <a:pt x="1725" y="284"/>
                </a:quadBezTo>
                <a:quadBezTo>
                  <a:pt x="1721" y="278"/>
                  <a:pt x="1712" y="275"/>
                </a:quadBezTo>
                <a:quadBezTo>
                  <a:pt x="1704" y="271"/>
                  <a:pt x="1679" y="271"/>
                </a:quadBezTo>
                <a:lnTo>
                  <a:pt x="1684" y="253"/>
                </a:lnTo>
                <a:lnTo>
                  <a:pt x="1850" y="224"/>
                </a:lnTo>
                <a:lnTo>
                  <a:pt x="1879" y="224"/>
                </a:lnTo>
                <a:close/>
                <a:moveTo>
                  <a:pt x="2452" y="251"/>
                </a:moveTo>
                <a:lnTo>
                  <a:pt x="2614" y="224"/>
                </a:lnTo>
                <a:lnTo>
                  <a:pt x="2643" y="224"/>
                </a:lnTo>
                <a:lnTo>
                  <a:pt x="2621" y="304"/>
                </a:lnTo>
                <a:quadBezTo>
                  <a:pt x="2672" y="257"/>
                  <a:pt x="2705" y="241"/>
                </a:quadBezTo>
                <a:quadBezTo>
                  <a:pt x="2738" y="224"/>
                  <a:pt x="2770" y="224"/>
                </a:quadBezTo>
                <a:quadBezTo>
                  <a:pt x="2816" y="224"/>
                  <a:pt x="2841" y="260"/>
                </a:quadBezTo>
                <a:quadBezTo>
                  <a:pt x="2866" y="295"/>
                  <a:pt x="2866" y="346"/>
                </a:quadBezTo>
                <a:quadBezTo>
                  <a:pt x="2866" y="486"/>
                  <a:pt x="2769" y="595"/>
                </a:quadBezTo>
                <a:quadBezTo>
                  <a:pt x="2683" y="690"/>
                  <a:pt x="2581" y="690"/>
                </a:quadBezTo>
                <a:quadBezTo>
                  <a:pt x="2563" y="690"/>
                  <a:pt x="2550" y="687"/>
                </a:quadBezTo>
                <a:quadBezTo>
                  <a:pt x="2538" y="684"/>
                  <a:pt x="2515" y="672"/>
                </a:quadBezTo>
                <a:lnTo>
                  <a:pt x="2489" y="760"/>
                </a:lnTo>
                <a:quadBezTo>
                  <a:pt x="2476" y="808"/>
                  <a:pt x="2476" y="833"/>
                </a:quadBezTo>
                <a:quadBezTo>
                  <a:pt x="2476" y="848"/>
                  <a:pt x="2486" y="857"/>
                </a:quadBezTo>
                <a:quadBezTo>
                  <a:pt x="2497" y="866"/>
                  <a:pt x="2537" y="873"/>
                </a:quadBezTo>
                <a:lnTo>
                  <a:pt x="2532" y="891"/>
                </a:lnTo>
                <a:lnTo>
                  <a:pt x="2270" y="891"/>
                </a:lnTo>
                <a:lnTo>
                  <a:pt x="2274" y="873"/>
                </a:lnTo>
                <a:quadBezTo>
                  <a:pt x="2306" y="872"/>
                  <a:pt x="2326" y="853"/>
                </a:quadBezTo>
                <a:quadBezTo>
                  <a:pt x="2347" y="833"/>
                  <a:pt x="2365" y="770"/>
                </a:quadBezTo>
                <a:lnTo>
                  <a:pt x="2484" y="360"/>
                </a:lnTo>
                <a:quadBezTo>
                  <a:pt x="2498" y="314"/>
                  <a:pt x="2498" y="295"/>
                </a:quadBezTo>
                <a:quadBezTo>
                  <a:pt x="2498" y="287"/>
                  <a:pt x="2494" y="281"/>
                </a:quadBezTo>
                <a:quadBezTo>
                  <a:pt x="2490" y="275"/>
                  <a:pt x="2482" y="273"/>
                </a:quadBezTo>
                <a:quadBezTo>
                  <a:pt x="2474" y="270"/>
                  <a:pt x="2447" y="270"/>
                </a:quadBezTo>
                <a:lnTo>
                  <a:pt x="2452" y="251"/>
                </a:lnTo>
                <a:close/>
                <a:moveTo>
                  <a:pt x="2528" y="626"/>
                </a:moveTo>
                <a:quadBezTo>
                  <a:pt x="2543" y="650"/>
                  <a:pt x="2555" y="659"/>
                </a:quadBezTo>
                <a:quadBezTo>
                  <a:pt x="2566" y="666"/>
                  <a:pt x="2582" y="666"/>
                </a:quadBezTo>
                <a:quadBezTo>
                  <a:pt x="2598" y="666"/>
                  <a:pt x="2612" y="658"/>
                </a:quadBezTo>
                <a:quadBezTo>
                  <a:pt x="2627" y="649"/>
                  <a:pt x="2649" y="624"/>
                </a:quadBezTo>
                <a:quadBezTo>
                  <a:pt x="2671" y="598"/>
                  <a:pt x="2692" y="557"/>
                </a:quadBezTo>
                <a:quadBezTo>
                  <a:pt x="2712" y="517"/>
                  <a:pt x="2724" y="465"/>
                </a:quadBezTo>
                <a:quadBezTo>
                  <a:pt x="2736" y="414"/>
                  <a:pt x="2736" y="367"/>
                </a:quadBezTo>
                <a:quadBezTo>
                  <a:pt x="2736" y="329"/>
                  <a:pt x="2723" y="312"/>
                </a:quadBezTo>
                <a:quadBezTo>
                  <a:pt x="2709" y="295"/>
                  <a:pt x="2690" y="295"/>
                </a:quadBezTo>
                <a:quadBezTo>
                  <a:pt x="2673" y="295"/>
                  <a:pt x="2658" y="304"/>
                </a:quadBezTo>
                <a:quadBezTo>
                  <a:pt x="2636" y="316"/>
                  <a:pt x="2606" y="351"/>
                </a:quadBezTo>
                <a:lnTo>
                  <a:pt x="2528" y="626"/>
                </a:lnTo>
                <a:close/>
                <a:moveTo>
                  <a:pt x="3371" y="231"/>
                </a:moveTo>
                <a:lnTo>
                  <a:pt x="3276" y="556"/>
                </a:lnTo>
                <a:lnTo>
                  <a:pt x="3266" y="595"/>
                </a:lnTo>
                <a:quadBezTo>
                  <a:pt x="3265" y="603"/>
                  <a:pt x="3265" y="606"/>
                </a:quadBezTo>
                <a:quadBezTo>
                  <a:pt x="3265" y="612"/>
                  <a:pt x="3269" y="616"/>
                </a:quadBezTo>
                <a:quadBezTo>
                  <a:pt x="3273" y="621"/>
                  <a:pt x="3277" y="621"/>
                </a:quadBezTo>
                <a:quadBezTo>
                  <a:pt x="3288" y="621"/>
                  <a:pt x="3306" y="605"/>
                </a:quadBezTo>
                <a:quadBezTo>
                  <a:pt x="3313" y="599"/>
                  <a:pt x="3341" y="560"/>
                </a:quadBezTo>
                <a:lnTo>
                  <a:pt x="3358" y="569"/>
                </a:lnTo>
                <a:quadBezTo>
                  <a:pt x="3323" y="632"/>
                  <a:pt x="3284" y="661"/>
                </a:quadBezTo>
                <a:quadBezTo>
                  <a:pt x="3245" y="690"/>
                  <a:pt x="3199" y="690"/>
                </a:quadBezTo>
                <a:quadBezTo>
                  <a:pt x="3171" y="690"/>
                  <a:pt x="3157" y="676"/>
                </a:quadBezTo>
                <a:quadBezTo>
                  <a:pt x="3142" y="662"/>
                  <a:pt x="3142" y="640"/>
                </a:quadBezTo>
                <a:quadBezTo>
                  <a:pt x="3142" y="621"/>
                  <a:pt x="3158" y="569"/>
                </a:quadBezTo>
                <a:lnTo>
                  <a:pt x="3169" y="529"/>
                </a:lnTo>
                <a:quadBezTo>
                  <a:pt x="3113" y="626"/>
                  <a:pt x="3061" y="667"/>
                </a:quadBezTo>
                <a:quadBezTo>
                  <a:pt x="3030" y="690"/>
                  <a:pt x="2996" y="690"/>
                </a:quadBezTo>
                <a:quadBezTo>
                  <a:pt x="2951" y="690"/>
                  <a:pt x="2931" y="654"/>
                </a:quadBezTo>
                <a:quadBezTo>
                  <a:pt x="2911" y="617"/>
                  <a:pt x="2911" y="570"/>
                </a:quadBezTo>
                <a:quadBezTo>
                  <a:pt x="2911" y="501"/>
                  <a:pt x="2953" y="412"/>
                </a:quadBezTo>
                <a:quadBezTo>
                  <a:pt x="2995" y="323"/>
                  <a:pt x="3063" y="269"/>
                </a:quadBezTo>
                <a:quadBezTo>
                  <a:pt x="3120" y="224"/>
                  <a:pt x="3169" y="224"/>
                </a:quadBezTo>
                <a:quadBezTo>
                  <a:pt x="3196" y="224"/>
                  <a:pt x="3213" y="240"/>
                </a:quadBezTo>
                <a:quadBezTo>
                  <a:pt x="3229" y="256"/>
                  <a:pt x="3237" y="298"/>
                </a:quadBezTo>
                <a:lnTo>
                  <a:pt x="3255" y="238"/>
                </a:lnTo>
                <a:lnTo>
                  <a:pt x="3371" y="231"/>
                </a:lnTo>
                <a:close/>
                <a:moveTo>
                  <a:pt x="3214" y="324"/>
                </a:moveTo>
                <a:quadBezTo>
                  <a:pt x="3214" y="284"/>
                  <a:pt x="3202" y="267"/>
                </a:quadBezTo>
                <a:quadBezTo>
                  <a:pt x="3193" y="254"/>
                  <a:pt x="3178" y="254"/>
                </a:quadBezTo>
                <a:quadBezTo>
                  <a:pt x="3163" y="254"/>
                  <a:pt x="3147" y="269"/>
                </a:quadBezTo>
                <a:quadBezTo>
                  <a:pt x="3114" y="299"/>
                  <a:pt x="3076" y="392"/>
                </a:quadBezTo>
                <a:quadBezTo>
                  <a:pt x="3039" y="484"/>
                  <a:pt x="3039" y="552"/>
                </a:quadBezTo>
                <a:quadBezTo>
                  <a:pt x="3039" y="578"/>
                  <a:pt x="3047" y="589"/>
                </a:quadBezTo>
                <a:quadBezTo>
                  <a:pt x="3056" y="601"/>
                  <a:pt x="3066" y="601"/>
                </a:quadBezTo>
                <a:quadBezTo>
                  <a:pt x="3088" y="601"/>
                  <a:pt x="3110" y="575"/>
                </a:quadBezTo>
                <a:quadBezTo>
                  <a:pt x="3143" y="539"/>
                  <a:pt x="3168" y="487"/>
                </a:quadBezTo>
                <a:quadBezTo>
                  <a:pt x="3214" y="395"/>
                  <a:pt x="3214" y="324"/>
                </a:quadBezTo>
                <a:close/>
                <a:moveTo>
                  <a:pt x="3513" y="238"/>
                </a:moveTo>
                <a:lnTo>
                  <a:pt x="3866" y="238"/>
                </a:lnTo>
                <a:lnTo>
                  <a:pt x="3771" y="569"/>
                </a:lnTo>
                <a:quadBezTo>
                  <a:pt x="3761" y="604"/>
                  <a:pt x="3761" y="611"/>
                </a:quadBezTo>
                <a:quadBezTo>
                  <a:pt x="3761" y="622"/>
                  <a:pt x="3771" y="622"/>
                </a:quadBezTo>
                <a:quadBezTo>
                  <a:pt x="3791" y="622"/>
                  <a:pt x="3833" y="557"/>
                </a:quadBezTo>
                <a:lnTo>
                  <a:pt x="3850" y="569"/>
                </a:lnTo>
                <a:quadBezTo>
                  <a:pt x="3779" y="690"/>
                  <a:pt x="3701" y="690"/>
                </a:quadBezTo>
                <a:quadBezTo>
                  <a:pt x="3672" y="690"/>
                  <a:pt x="3654" y="673"/>
                </a:quadBezTo>
                <a:quadBezTo>
                  <a:pt x="3637" y="656"/>
                  <a:pt x="3637" y="630"/>
                </a:quadBezTo>
                <a:quadBezTo>
                  <a:pt x="3637" y="612"/>
                  <a:pt x="3653" y="554"/>
                </a:quadBezTo>
                <a:lnTo>
                  <a:pt x="3736" y="268"/>
                </a:lnTo>
                <a:lnTo>
                  <a:pt x="3676" y="268"/>
                </a:lnTo>
                <a:quadBezTo>
                  <a:pt x="3637" y="268"/>
                  <a:pt x="3618" y="277"/>
                </a:quadBezTo>
                <a:quadBezTo>
                  <a:pt x="3599" y="287"/>
                  <a:pt x="3583" y="340"/>
                </a:quadBezTo>
                <a:lnTo>
                  <a:pt x="3531" y="525"/>
                </a:lnTo>
                <a:quadBezTo>
                  <a:pt x="3500" y="631"/>
                  <a:pt x="3467" y="661"/>
                </a:quadBezTo>
                <a:quadBezTo>
                  <a:pt x="3434" y="690"/>
                  <a:pt x="3403" y="690"/>
                </a:quadBezTo>
                <a:quadBezTo>
                  <a:pt x="3380" y="690"/>
                  <a:pt x="3362" y="677"/>
                </a:quadBezTo>
                <a:quadBezTo>
                  <a:pt x="3344" y="663"/>
                  <a:pt x="3344" y="636"/>
                </a:quadBezTo>
                <a:quadBezTo>
                  <a:pt x="3344" y="613"/>
                  <a:pt x="3359" y="597"/>
                </a:quadBezTo>
                <a:quadBezTo>
                  <a:pt x="3374" y="581"/>
                  <a:pt x="3396" y="581"/>
                </a:quadBezTo>
                <a:quadBezTo>
                  <a:pt x="3416" y="581"/>
                  <a:pt x="3433" y="597"/>
                </a:quadBezTo>
                <a:quadBezTo>
                  <a:pt x="3447" y="609"/>
                  <a:pt x="3455" y="609"/>
                </a:quadBezTo>
                <a:quadBezTo>
                  <a:pt x="3477" y="609"/>
                  <a:pt x="3500" y="530"/>
                </a:quadBezTo>
                <a:lnTo>
                  <a:pt x="3548" y="362"/>
                </a:lnTo>
                <a:quadBezTo>
                  <a:pt x="3561" y="318"/>
                  <a:pt x="3561" y="300"/>
                </a:quadBezTo>
                <a:quadBezTo>
                  <a:pt x="3561" y="260"/>
                  <a:pt x="3508" y="256"/>
                </a:quadBezTo>
                <a:lnTo>
                  <a:pt x="3513" y="238"/>
                </a:lnTo>
                <a:close/>
                <a:moveTo>
                  <a:pt x="4170" y="224"/>
                </a:moveTo>
                <a:lnTo>
                  <a:pt x="4076" y="556"/>
                </a:lnTo>
                <a:quadBezTo>
                  <a:pt x="4069" y="579"/>
                  <a:pt x="4069" y="588"/>
                </a:quadBezTo>
                <a:quadBezTo>
                  <a:pt x="4069" y="592"/>
                  <a:pt x="4072" y="595"/>
                </a:quadBezTo>
                <a:quadBezTo>
                  <a:pt x="4076" y="599"/>
                  <a:pt x="4082" y="599"/>
                </a:quadBezTo>
                <a:quadBezTo>
                  <a:pt x="4104" y="599"/>
                  <a:pt x="4142" y="559"/>
                </a:quadBezTo>
                <a:quadBezTo>
                  <a:pt x="4195" y="500"/>
                  <a:pt x="4254" y="392"/>
                </a:quadBezTo>
                <a:lnTo>
                  <a:pt x="4299" y="242"/>
                </a:lnTo>
                <a:lnTo>
                  <a:pt x="4422" y="238"/>
                </a:lnTo>
                <a:lnTo>
                  <a:pt x="4329" y="560"/>
                </a:lnTo>
                <a:quadBezTo>
                  <a:pt x="4317" y="601"/>
                  <a:pt x="4317" y="607"/>
                </a:quadBezTo>
                <a:quadBezTo>
                  <a:pt x="4317" y="611"/>
                  <a:pt x="4320" y="615"/>
                </a:quadBezTo>
                <a:quadBezTo>
                  <a:pt x="4324" y="619"/>
                  <a:pt x="4328" y="619"/>
                </a:quadBezTo>
                <a:quadBezTo>
                  <a:pt x="4335" y="619"/>
                  <a:pt x="4341" y="613"/>
                </a:quadBezTo>
                <a:quadBezTo>
                  <a:pt x="4359" y="599"/>
                  <a:pt x="4388" y="556"/>
                </a:quadBezTo>
                <a:lnTo>
                  <a:pt x="4404" y="568"/>
                </a:lnTo>
                <a:quadBezTo>
                  <a:pt x="4336" y="690"/>
                  <a:pt x="4255" y="690"/>
                </a:quadBezTo>
                <a:quadBezTo>
                  <a:pt x="4225" y="690"/>
                  <a:pt x="4207" y="675"/>
                </a:quadBezTo>
                <a:quadBezTo>
                  <a:pt x="4190" y="660"/>
                  <a:pt x="4190" y="635"/>
                </a:quadBezTo>
                <a:quadBezTo>
                  <a:pt x="4190" y="608"/>
                  <a:pt x="4202" y="568"/>
                </a:quadBezTo>
                <a:lnTo>
                  <a:pt x="4226" y="485"/>
                </a:lnTo>
                <a:quadBezTo>
                  <a:pt x="4163" y="578"/>
                  <a:pt x="4134" y="610"/>
                </a:quadBezTo>
                <a:quadBezTo>
                  <a:pt x="4090" y="658"/>
                  <a:pt x="4060" y="674"/>
                </a:quadBezTo>
                <a:quadBezTo>
                  <a:pt x="4030" y="690"/>
                  <a:pt x="4002" y="690"/>
                </a:quadBezTo>
                <a:quadBezTo>
                  <a:pt x="3977" y="690"/>
                  <a:pt x="3958" y="671"/>
                </a:quadBezTo>
                <a:quadBezTo>
                  <a:pt x="3939" y="652"/>
                  <a:pt x="3939" y="623"/>
                </a:quadBezTo>
                <a:quadBezTo>
                  <a:pt x="3939" y="598"/>
                  <a:pt x="3951" y="556"/>
                </a:quadBezTo>
                <a:lnTo>
                  <a:pt x="4006" y="361"/>
                </a:lnTo>
                <a:quadBezTo>
                  <a:pt x="4020" y="313"/>
                  <a:pt x="4020" y="296"/>
                </a:quadBezTo>
                <a:quadBezTo>
                  <a:pt x="4020" y="289"/>
                  <a:pt x="4016" y="284"/>
                </a:quadBezTo>
                <a:quadBezTo>
                  <a:pt x="4012" y="278"/>
                  <a:pt x="4003" y="275"/>
                </a:quadBezTo>
                <a:quadBezTo>
                  <a:pt x="3994" y="271"/>
                  <a:pt x="3970" y="271"/>
                </a:quadBezTo>
                <a:lnTo>
                  <a:pt x="3975" y="253"/>
                </a:lnTo>
                <a:lnTo>
                  <a:pt x="4141" y="224"/>
                </a:lnTo>
                <a:lnTo>
                  <a:pt x="4170" y="224"/>
                </a:lnTo>
                <a:close/>
                <a:moveTo>
                  <a:pt x="4906" y="558"/>
                </a:moveTo>
                <a:lnTo>
                  <a:pt x="4923" y="569"/>
                </a:lnTo>
                <a:quadBezTo>
                  <a:pt x="4852" y="690"/>
                  <a:pt x="4771" y="690"/>
                </a:quadBezTo>
                <a:quadBezTo>
                  <a:pt x="4743" y="690"/>
                  <a:pt x="4726" y="674"/>
                </a:quadBezTo>
                <a:quadBezTo>
                  <a:pt x="4708" y="657"/>
                  <a:pt x="4708" y="631"/>
                </a:quadBezTo>
                <a:quadBezTo>
                  <a:pt x="4708" y="611"/>
                  <a:pt x="4723" y="561"/>
                </a:quadBezTo>
                <a:lnTo>
                  <a:pt x="4751" y="461"/>
                </a:lnTo>
                <a:lnTo>
                  <a:pt x="4744" y="461"/>
                </a:lnTo>
                <a:quadBezTo>
                  <a:pt x="4722" y="461"/>
                  <a:pt x="4699" y="493"/>
                </a:quadBezTo>
                <a:lnTo>
                  <a:pt x="4562" y="677"/>
                </a:lnTo>
                <a:lnTo>
                  <a:pt x="4399" y="677"/>
                </a:lnTo>
                <a:lnTo>
                  <a:pt x="4405" y="659"/>
                </a:lnTo>
                <a:quadBezTo>
                  <a:pt x="4435" y="657"/>
                  <a:pt x="4456" y="640"/>
                </a:quadBezTo>
                <a:quadBezTo>
                  <a:pt x="4477" y="623"/>
                  <a:pt x="4523" y="566"/>
                </a:quadBezTo>
                <a:lnTo>
                  <a:pt x="4557" y="524"/>
                </a:lnTo>
                <a:quadBezTo>
                  <a:pt x="4585" y="489"/>
                  <a:pt x="4599" y="477"/>
                </a:quadBezTo>
                <a:quadBezTo>
                  <a:pt x="4612" y="465"/>
                  <a:pt x="4638" y="455"/>
                </a:quadBezTo>
                <a:quadBezTo>
                  <a:pt x="4547" y="444"/>
                  <a:pt x="4547" y="364"/>
                </a:quadBezTo>
                <a:quadBezTo>
                  <a:pt x="4547" y="311"/>
                  <a:pt x="4592" y="274"/>
                </a:quadBezTo>
                <a:quadBezTo>
                  <a:pt x="4637" y="238"/>
                  <a:pt x="4742" y="238"/>
                </a:quadBezTo>
                <a:lnTo>
                  <a:pt x="4937" y="238"/>
                </a:lnTo>
                <a:lnTo>
                  <a:pt x="4844" y="566"/>
                </a:lnTo>
                <a:quadBezTo>
                  <a:pt x="4834" y="598"/>
                  <a:pt x="4834" y="608"/>
                </a:quadBezTo>
                <a:quadBezTo>
                  <a:pt x="4834" y="622"/>
                  <a:pt x="4845" y="622"/>
                </a:quadBezTo>
                <a:quadBezTo>
                  <a:pt x="4861" y="622"/>
                  <a:pt x="4906" y="558"/>
                </a:quadBezTo>
                <a:close/>
                <a:moveTo>
                  <a:pt x="4807" y="269"/>
                </a:moveTo>
                <a:quadBezTo>
                  <a:pt x="4785" y="263"/>
                  <a:pt x="4769" y="263"/>
                </a:quadBezTo>
                <a:quadBezTo>
                  <a:pt x="4723" y="263"/>
                  <a:pt x="4695" y="302"/>
                </a:quadBezTo>
                <a:quadBezTo>
                  <a:pt x="4668" y="341"/>
                  <a:pt x="4668" y="383"/>
                </a:quadBezTo>
                <a:quadBezTo>
                  <a:pt x="4668" y="434"/>
                  <a:pt x="4737" y="434"/>
                </a:quadBezTo>
                <a:quadBezTo>
                  <a:pt x="4745" y="434"/>
                  <a:pt x="4759" y="433"/>
                </a:quadBezTo>
                <a:lnTo>
                  <a:pt x="4807" y="269"/>
                </a:lnTo>
                <a:close/>
              </a:path>
            </a:pathLst>
          </a:custGeom>
          <a:solidFill>
            <a:srgbClr val="C27BA0"/>
          </a:solidFill>
          <a:ln w="38100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/>
          <p:nvPr/>
        </p:nvSpPr>
        <p:spPr>
          <a:xfrm>
            <a:off x="742950" y="5381111"/>
            <a:ext cx="3657600" cy="1013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8" name="Shape 58"/>
          <p:cNvSpPr txBox="1"/>
          <p:nvPr/>
        </p:nvSpPr>
        <p:spPr>
          <a:xfrm>
            <a:off x="304800" y="5057285"/>
            <a:ext cx="5285999" cy="1842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Столица: Канберра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Население:свыше 23 млн человек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Крупные города — Сидней , Мельбурн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Государственный язык: английский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Валюта: Австралийский доллар</a:t>
            </a:r>
          </a:p>
          <a:p>
            <a:endParaRPr lang="ru" sz="1800" b="1" i="1">
              <a:solidFill>
                <a:srgbClr val="38761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-65315" y="10606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3776925" y="3115160"/>
            <a:ext cx="4799084" cy="315829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9" name="Shape 79"/>
          <p:cNvSpPr/>
          <p:nvPr/>
        </p:nvSpPr>
        <p:spPr>
          <a:xfrm>
            <a:off x="152400" y="308300"/>
            <a:ext cx="4610086" cy="3028957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</p:spPr>
      </p:sp>
      <p:sp>
        <p:nvSpPr>
          <p:cNvPr id="80" name="Shape 80"/>
          <p:cNvSpPr txBox="1"/>
          <p:nvPr/>
        </p:nvSpPr>
        <p:spPr>
          <a:xfrm>
            <a:off x="0" y="4000500"/>
            <a:ext cx="3902399" cy="1857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Страус эму и кенгуру изображены на государственном гербе  Австралии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4859750" y="954424"/>
            <a:ext cx="3992699" cy="16014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 флаг Австралии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152400" y="152400"/>
            <a:ext cx="8955599" cy="23684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– самый засушливый материк земли, три четверти ее поверхности имеет недостаточное увлажнение. Климатические условия в Австралии определяются прежде всего ее географическим положением. Материк целиком расположен в южном полушарии, и смена времен года здесь обратно сезонам северного полушария: жаркое время года приходится на ноябрь – январь,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относительно холодное – на июнь – август.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368965" y="2309064"/>
            <a:ext cx="8231600" cy="4261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152400" y="4513860"/>
            <a:ext cx="7767299" cy="19776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Хотя Австралийский материк – один из древнейших в мире, он длительное время был отделен от других массивов суши и поэтому там сохранились многие уникальные животные, включая различных </a:t>
            </a:r>
            <a:r>
              <a:rPr lang="ru" sz="2000" b="1" i="1" u="sng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сумчатых</a:t>
            </a: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(например, кенгуру и коала) и яйцекладущих (утконос и ехидна).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152400" y="152400"/>
            <a:ext cx="2909700" cy="1405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Животный мир Австралии исключительно своеобразен. </a:t>
            </a:r>
          </a:p>
          <a:p>
            <a:endParaRPr lang="ru" sz="2000" b="1" i="1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152400" y="152400"/>
            <a:ext cx="3661619" cy="259731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4" name="Shape 104"/>
          <p:cNvSpPr/>
          <p:nvPr/>
        </p:nvSpPr>
        <p:spPr>
          <a:xfrm>
            <a:off x="4692434" y="2906628"/>
            <a:ext cx="4368460" cy="313874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5" name="Shape 105"/>
          <p:cNvSpPr txBox="1"/>
          <p:nvPr/>
        </p:nvSpPr>
        <p:spPr>
          <a:xfrm>
            <a:off x="-52065" y="3013898"/>
            <a:ext cx="4744500" cy="33008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</a:rPr>
              <a:t>Кенгуру, общеизвестный символ Австралии, – далеко не типичный представитель сумчатых. Для животных этого отряда млекопитающих характерно рождение незрелых детенышей, которые помещаются в специальную сумку, где и донашиваются до тех пор, пока не смогут сами о себе заботиться.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4286256" y="0"/>
            <a:ext cx="4143000" cy="22479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</a:rPr>
              <a:t>Необычный облик кенгуру поразил уже первых европейцев, ступивших на берег континента. Изображение кенгуру вошло затем в герб страны.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90250" y="0"/>
            <a:ext cx="3000000" cy="21879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6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Удивительные животные, покрытые густым мехом, но с утиным клювом и несущие яйца, — утконосы долгое время оставались биологической загадкой.</a:t>
            </a:r>
          </a:p>
        </p:txBody>
      </p:sp>
      <p:sp>
        <p:nvSpPr>
          <p:cNvPr id="112" name="Shape 112"/>
          <p:cNvSpPr/>
          <p:nvPr/>
        </p:nvSpPr>
        <p:spPr>
          <a:xfrm>
            <a:off x="5632800" y="1000625"/>
            <a:ext cx="3393417" cy="229801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3" name="Shape 113"/>
          <p:cNvSpPr/>
          <p:nvPr/>
        </p:nvSpPr>
        <p:spPr>
          <a:xfrm>
            <a:off x="3010868" y="319850"/>
            <a:ext cx="2980831" cy="213509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4" name="Shape 114"/>
          <p:cNvSpPr txBox="1"/>
          <p:nvPr/>
        </p:nvSpPr>
        <p:spPr>
          <a:xfrm>
            <a:off x="6202264" y="3714775"/>
            <a:ext cx="2789399" cy="3000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"Плюшевые медвежата" — коала с детёнышами на спине вызывают восхищение всех любителей природы. Коала ведут исключительно ночной образ жизни. По ночам эти милые увальни дремлют на удобных постелях из веток эвкалипта.  </a:t>
            </a:r>
          </a:p>
        </p:txBody>
      </p:sp>
      <p:sp>
        <p:nvSpPr>
          <p:cNvPr id="115" name="Shape 115"/>
          <p:cNvSpPr/>
          <p:nvPr/>
        </p:nvSpPr>
        <p:spPr>
          <a:xfrm>
            <a:off x="195267" y="2292000"/>
            <a:ext cx="2857500" cy="381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16" name="Shape 116"/>
          <p:cNvSpPr txBox="1"/>
          <p:nvPr/>
        </p:nvSpPr>
        <p:spPr>
          <a:xfrm>
            <a:off x="3435006" y="3095125"/>
            <a:ext cx="21536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3000" b="1" i="1">
                <a:solidFill>
                  <a:srgbClr val="0B4E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Коала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6096996" y="372975"/>
            <a:ext cx="28304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3000" b="1" i="1">
                <a:solidFill>
                  <a:srgbClr val="0B4E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Утконос</a:t>
            </a:r>
          </a:p>
          <a:p>
            <a:endParaRPr lang="ru" sz="3000" b="1" i="1">
              <a:solidFill>
                <a:srgbClr val="0B4E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2584250" y="4122828"/>
            <a:ext cx="3407449" cy="2355171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304800" y="455185"/>
            <a:ext cx="4248300" cy="2533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/>
              <a:t>
</a:t>
            </a:r>
            <a:r>
              <a:rPr lang="ru" sz="1800" b="1" i="1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Динго — одичавший потомок собаки — почти единственный хищник в Австралии. Динго причиняют большой вред сельскому хозяйству. В овцеводческих района. Это хитрые и очень осторожные животные. Увидеть динго, а тем более убить, даже если наверняка знаешь, что животное находится где-то совсем близко, весьма трудно.</a:t>
            </a:r>
          </a:p>
          <a:p>
            <a:endParaRPr lang="ru" sz="18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" sz="18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6331614" y="902387"/>
            <a:ext cx="2812385" cy="24063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5" name="Shape 125"/>
          <p:cNvSpPr/>
          <p:nvPr/>
        </p:nvSpPr>
        <p:spPr>
          <a:xfrm>
            <a:off x="4414575" y="304800"/>
            <a:ext cx="2446421" cy="216567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6" name="Shape 126"/>
          <p:cNvSpPr txBox="1"/>
          <p:nvPr/>
        </p:nvSpPr>
        <p:spPr>
          <a:xfrm>
            <a:off x="7136605" y="263614"/>
            <a:ext cx="2007299" cy="518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3000" b="1" i="1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Динго</a:t>
            </a:r>
          </a:p>
          <a:p>
            <a:endParaRPr lang="ru" sz="30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4292285" y="3450063"/>
            <a:ext cx="4804800" cy="30752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Ехидна с первого взгляда напоминает ежа и размерами и игольчатым покровом. Ежегодно самка откладывает одно яйцо, но не высиживает его, а вынашивает в особой сумке на животе. Детеныш, вылупившийся из яйца, лежит некоторое время в сумке, питаясь материнским молоком, выделяющимся млечными железами прямо в сумку. Из современных млекопитающих только у ехидны и утконоса детеныши выводятся, как у птиц, из яиц.</a:t>
            </a:r>
          </a:p>
        </p:txBody>
      </p:sp>
      <p:sp>
        <p:nvSpPr>
          <p:cNvPr id="128" name="Shape 128"/>
          <p:cNvSpPr/>
          <p:nvPr/>
        </p:nvSpPr>
        <p:spPr>
          <a:xfrm>
            <a:off x="744950" y="3316703"/>
            <a:ext cx="3326232" cy="276576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0" y="0"/>
            <a:ext cx="4955100" cy="6052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000">
                <a:solidFill>
                  <a:srgbClr val="3D3D3D"/>
                </a:solidFill>
              </a:rPr>
              <a:t>.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152400" y="152400"/>
            <a:ext cx="3000000" cy="5105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Австралия-это земля, где тесно переплелись прошлое и настоящее, где древние обычаи сосуществуют с достижениями современной цивилизации, а аборигены, люди каменного века, живут бок о бок с представителями двухсот национальностей и народов.</a:t>
            </a:r>
          </a:p>
        </p:txBody>
      </p:sp>
      <p:sp>
        <p:nvSpPr>
          <p:cNvPr id="135" name="Shape 135"/>
          <p:cNvSpPr/>
          <p:nvPr/>
        </p:nvSpPr>
        <p:spPr>
          <a:xfrm>
            <a:off x="3310675" y="317825"/>
            <a:ext cx="5657850" cy="4000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6" name="Shape 136"/>
          <p:cNvSpPr/>
          <p:nvPr/>
        </p:nvSpPr>
        <p:spPr>
          <a:xfrm>
            <a:off x="2861500" y="4365468"/>
            <a:ext cx="6086462" cy="231808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47D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/>
        </p:nvSpPr>
        <p:spPr>
          <a:xfrm>
            <a:off x="-118319" y="347892"/>
            <a:ext cx="5797199" cy="62783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Она располагается под нами.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Там, очевидно, ходят вверх ногами,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наизнанку вывернутый год.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расцветают в октябре сады,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в январе, а не в июле лето,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протекают реки без воды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(Они в пустыне пропадают где-то).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в зарослях следы бескрылых птиц,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кошкам в пищу достаются змеи,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Рождаются зверята из яиц,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И там собаки лаять не умеют.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Деревья сами лезут из коры,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кролики страшней, чем наводненье,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Спасает юг от северной жары,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Столица не имеет населенья.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Ее исток — на лондонском причале: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Для хищников дорогу расчищали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Изгнанники и каторжный народ.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наоборот.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                            (Галина Усова)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5117440" y="19060"/>
            <a:ext cx="4832651" cy="609598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Самый маленький материк.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Самый удаленный материк.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Самый малонаселенный материк.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Единственный материк-государство.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					Самый сухой и 					жаркий материк.</a:t>
            </a:r>
          </a:p>
        </p:txBody>
      </p:sp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1447800" y="228600"/>
            <a:ext cx="73152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58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3300">
                        <a:alpha val="50000"/>
                      </a:srgbClr>
                    </a:gs>
                    <a:gs pos="100000">
                      <a:srgbClr val="FF99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Самый, самый, самый...</a:t>
            </a:r>
          </a:p>
        </p:txBody>
      </p:sp>
      <p:pic>
        <p:nvPicPr>
          <p:cNvPr id="10244" name="Picture 5" descr="26454637_au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0"/>
            <a:ext cx="3733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635500" y="1814075"/>
            <a:ext cx="6905699" cy="1661963"/>
          </a:xfrm>
          <a:prstGeom prst="rect">
            <a:avLst/>
          </a:prstGeom>
          <a:ln w="9525" cap="flat">
            <a:solidFill>
              <a:srgbClr val="D5A6B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spAutoFit/>
          </a:bodyPr>
          <a:lstStyle/>
          <a:p>
            <a:pPr algn="l">
              <a:buNone/>
            </a:pPr>
            <a:r>
              <a:rPr lang="ru" sz="4800" i="1" dirty="0" smtClean="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САМЫЙ,САМЫЙ, САМЫЙ??????</a:t>
            </a:r>
            <a:endParaRPr lang="ru" sz="4800" i="1" dirty="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2086675" y="247351"/>
            <a:ext cx="6582909" cy="1187803"/>
          </a:xfrm>
          <a:custGeom>
            <a:avLst/>
            <a:gdLst/>
            <a:ahLst/>
            <a:cxnLst/>
            <a:rect l="0" t="0" r="0" b="0"/>
            <a:pathLst>
              <a:path w="4938" h="891" extrusionOk="0">
                <a:moveTo>
                  <a:pt x="461" y="463"/>
                </a:moveTo>
                <a:lnTo>
                  <a:pt x="256" y="463"/>
                </a:lnTo>
                <a:lnTo>
                  <a:pt x="215" y="514"/>
                </a:lnTo>
                <a:lnTo>
                  <a:pt x="168" y="570"/>
                </a:lnTo>
                <a:quadBezTo>
                  <a:pt x="155" y="588"/>
                  <a:pt x="148" y="603"/>
                </a:quadBezTo>
                <a:quadBezTo>
                  <a:pt x="144" y="614"/>
                  <a:pt x="144" y="625"/>
                </a:quadBezTo>
                <a:quadBezTo>
                  <a:pt x="144" y="637"/>
                  <a:pt x="156" y="647"/>
                </a:quadBezTo>
                <a:quadBezTo>
                  <a:pt x="168" y="657"/>
                  <a:pt x="197" y="659"/>
                </a:quadBezTo>
                <a:lnTo>
                  <a:pt x="197" y="677"/>
                </a:lnTo>
                <a:lnTo>
                  <a:pt x="0" y="677"/>
                </a:lnTo>
                <a:lnTo>
                  <a:pt x="4" y="659"/>
                </a:lnTo>
                <a:quadBezTo>
                  <a:pt x="31" y="654"/>
                  <a:pt x="51" y="640"/>
                </a:quadBezTo>
                <a:quadBezTo>
                  <a:pt x="79" y="621"/>
                  <a:pt x="130" y="560"/>
                </a:quadBezTo>
                <a:lnTo>
                  <a:pt x="599" y="0"/>
                </a:lnTo>
                <a:lnTo>
                  <a:pt x="621" y="0"/>
                </a:lnTo>
                <a:lnTo>
                  <a:pt x="599" y="541"/>
                </a:lnTo>
                <a:quadBezTo>
                  <a:pt x="598" y="584"/>
                  <a:pt x="598" y="593"/>
                </a:quadBezTo>
                <a:quadBezTo>
                  <a:pt x="598" y="626"/>
                  <a:pt x="611" y="641"/>
                </a:quadBezTo>
                <a:quadBezTo>
                  <a:pt x="625" y="656"/>
                  <a:pt x="656" y="659"/>
                </a:quadBezTo>
                <a:lnTo>
                  <a:pt x="651" y="677"/>
                </a:lnTo>
                <a:lnTo>
                  <a:pt x="364" y="677"/>
                </a:lnTo>
                <a:lnTo>
                  <a:pt x="370" y="659"/>
                </a:lnTo>
                <a:quadBezTo>
                  <a:pt x="412" y="655"/>
                  <a:pt x="418" y="652"/>
                </a:quadBezTo>
                <a:quadBezTo>
                  <a:pt x="432" y="645"/>
                  <a:pt x="443" y="623"/>
                </a:quadBezTo>
                <a:quadBezTo>
                  <a:pt x="455" y="602"/>
                  <a:pt x="457" y="548"/>
                </a:quadBezTo>
                <a:lnTo>
                  <a:pt x="461" y="463"/>
                </a:lnTo>
                <a:close/>
                <a:moveTo>
                  <a:pt x="461" y="423"/>
                </a:moveTo>
                <a:lnTo>
                  <a:pt x="474" y="208"/>
                </a:lnTo>
                <a:lnTo>
                  <a:pt x="290" y="423"/>
                </a:lnTo>
                <a:lnTo>
                  <a:pt x="461" y="423"/>
                </a:lnTo>
                <a:close/>
                <a:moveTo>
                  <a:pt x="979" y="441"/>
                </a:moveTo>
                <a:quadBezTo>
                  <a:pt x="1101" y="454"/>
                  <a:pt x="1101" y="540"/>
                </a:quadBezTo>
                <a:quadBezTo>
                  <a:pt x="1101" y="604"/>
                  <a:pt x="1041" y="647"/>
                </a:quadBezTo>
                <a:quadBezTo>
                  <a:pt x="982" y="690"/>
                  <a:pt x="901" y="690"/>
                </a:quadBezTo>
                <a:quadBezTo>
                  <a:pt x="819" y="690"/>
                  <a:pt x="784" y="650"/>
                </a:quadBezTo>
                <a:quadBezTo>
                  <a:pt x="749" y="610"/>
                  <a:pt x="749" y="551"/>
                </a:quadBezTo>
                <a:quadBezTo>
                  <a:pt x="749" y="474"/>
                  <a:pt x="791" y="392"/>
                </a:quadBezTo>
                <a:quadBezTo>
                  <a:pt x="833" y="311"/>
                  <a:pt x="902" y="267"/>
                </a:quadBezTo>
                <a:quadBezTo>
                  <a:pt x="971" y="224"/>
                  <a:pt x="1044" y="224"/>
                </a:quadBezTo>
                <a:quadBezTo>
                  <a:pt x="1093" y="224"/>
                  <a:pt x="1120" y="245"/>
                </a:quadBezTo>
                <a:quadBezTo>
                  <a:pt x="1146" y="266"/>
                  <a:pt x="1146" y="297"/>
                </a:quadBezTo>
                <a:quadBezTo>
                  <a:pt x="1146" y="339"/>
                  <a:pt x="1100" y="378"/>
                </a:quadBezTo>
                <a:quadBezTo>
                  <a:pt x="1054" y="417"/>
                  <a:pt x="979" y="441"/>
                </a:quadBezTo>
                <a:close/>
                <a:moveTo>
                  <a:pt x="900" y="444"/>
                </a:moveTo>
                <a:quadBezTo>
                  <a:pt x="978" y="432"/>
                  <a:pt x="1014" y="377"/>
                </a:quadBezTo>
                <a:quadBezTo>
                  <a:pt x="1050" y="322"/>
                  <a:pt x="1050" y="279"/>
                </a:quadBezTo>
                <a:quadBezTo>
                  <a:pt x="1050" y="249"/>
                  <a:pt x="1025" y="249"/>
                </a:quadBezTo>
                <a:quadBezTo>
                  <a:pt x="962" y="249"/>
                  <a:pt x="900" y="444"/>
                </a:quadBezTo>
                <a:close/>
                <a:moveTo>
                  <a:pt x="891" y="475"/>
                </a:moveTo>
                <a:quadBezTo>
                  <a:pt x="866" y="567"/>
                  <a:pt x="866" y="612"/>
                </a:quadBezTo>
                <a:quadBezTo>
                  <a:pt x="866" y="665"/>
                  <a:pt x="900" y="665"/>
                </a:quadBezTo>
                <a:quadBezTo>
                  <a:pt x="930" y="665"/>
                  <a:pt x="954" y="613"/>
                </a:quadBezTo>
                <a:quadBezTo>
                  <a:pt x="979" y="560"/>
                  <a:pt x="979" y="507"/>
                </a:quadBezTo>
                <a:quadBezTo>
                  <a:pt x="979" y="462"/>
                  <a:pt x="940" y="462"/>
                </a:quadBezTo>
                <a:quadBezTo>
                  <a:pt x="922" y="462"/>
                  <a:pt x="891" y="475"/>
                </a:quadBezTo>
                <a:close/>
                <a:moveTo>
                  <a:pt x="1545" y="559"/>
                </a:moveTo>
                <a:lnTo>
                  <a:pt x="1560" y="572"/>
                </a:lnTo>
                <a:quadBezTo>
                  <a:pt x="1513" y="629"/>
                  <a:pt x="1467" y="655"/>
                </a:quadBezTo>
                <a:quadBezTo>
                  <a:pt x="1406" y="690"/>
                  <a:pt x="1340" y="690"/>
                </a:quadBezTo>
                <a:quadBezTo>
                  <a:pt x="1296" y="690"/>
                  <a:pt x="1262" y="672"/>
                </a:quadBezTo>
                <a:quadBezTo>
                  <a:pt x="1229" y="653"/>
                  <a:pt x="1212" y="619"/>
                </a:quadBezTo>
                <a:quadBezTo>
                  <a:pt x="1196" y="585"/>
                  <a:pt x="1196" y="549"/>
                </a:quadBezTo>
                <a:quadBezTo>
                  <a:pt x="1196" y="469"/>
                  <a:pt x="1240" y="392"/>
                </a:quadBezTo>
                <a:quadBezTo>
                  <a:pt x="1283" y="314"/>
                  <a:pt x="1354" y="269"/>
                </a:quadBezTo>
                <a:quadBezTo>
                  <a:pt x="1426" y="224"/>
                  <a:pt x="1495" y="224"/>
                </a:quadBezTo>
                <a:quadBezTo>
                  <a:pt x="1550" y="224"/>
                  <a:pt x="1578" y="249"/>
                </a:quadBezTo>
                <a:quadBezTo>
                  <a:pt x="1605" y="273"/>
                  <a:pt x="1605" y="309"/>
                </a:quadBezTo>
                <a:quadBezTo>
                  <a:pt x="1605" y="342"/>
                  <a:pt x="1584" y="365"/>
                </a:quadBezTo>
                <a:quadBezTo>
                  <a:pt x="1563" y="388"/>
                  <a:pt x="1538" y="388"/>
                </a:quadBezTo>
                <a:quadBezTo>
                  <a:pt x="1515" y="388"/>
                  <a:pt x="1500" y="373"/>
                </a:quadBezTo>
                <a:quadBezTo>
                  <a:pt x="1485" y="358"/>
                  <a:pt x="1485" y="338"/>
                </a:quadBezTo>
                <a:quadBezTo>
                  <a:pt x="1485" y="312"/>
                  <a:pt x="1512" y="292"/>
                </a:quadBezTo>
                <a:quadBezTo>
                  <a:pt x="1530" y="279"/>
                  <a:pt x="1530" y="269"/>
                </a:quadBezTo>
                <a:quadBezTo>
                  <a:pt x="1530" y="260"/>
                  <a:pt x="1522" y="254"/>
                </a:quadBezTo>
                <a:quadBezTo>
                  <a:pt x="1513" y="247"/>
                  <a:pt x="1497" y="247"/>
                </a:quadBezTo>
                <a:quadBezTo>
                  <a:pt x="1456" y="247"/>
                  <a:pt x="1420" y="280"/>
                </a:quadBezTo>
                <a:quadBezTo>
                  <a:pt x="1372" y="324"/>
                  <a:pt x="1347" y="391"/>
                </a:quadBezTo>
                <a:quadBezTo>
                  <a:pt x="1321" y="458"/>
                  <a:pt x="1321" y="519"/>
                </a:quadBezTo>
                <a:quadBezTo>
                  <a:pt x="1321" y="567"/>
                  <a:pt x="1347" y="596"/>
                </a:quadBezTo>
                <a:quadBezTo>
                  <a:pt x="1373" y="624"/>
                  <a:pt x="1409" y="624"/>
                </a:quadBezTo>
                <a:quadBezTo>
                  <a:pt x="1440" y="624"/>
                  <a:pt x="1476" y="608"/>
                </a:quadBezTo>
                <a:quadBezTo>
                  <a:pt x="1513" y="592"/>
                  <a:pt x="1545" y="559"/>
                </a:quadBezTo>
                <a:close/>
                <a:moveTo>
                  <a:pt x="1879" y="224"/>
                </a:moveTo>
                <a:lnTo>
                  <a:pt x="1817" y="434"/>
                </a:lnTo>
                <a:quadBezTo>
                  <a:pt x="1880" y="337"/>
                  <a:pt x="1909" y="304"/>
                </a:quadBezTo>
                <a:quadBezTo>
                  <a:pt x="1951" y="254"/>
                  <a:pt x="1979" y="239"/>
                </a:quadBezTo>
                <a:quadBezTo>
                  <a:pt x="2006" y="224"/>
                  <a:pt x="2034" y="224"/>
                </a:quadBezTo>
                <a:quadBezTo>
                  <a:pt x="2066" y="224"/>
                  <a:pt x="2080" y="243"/>
                </a:quadBezTo>
                <a:quadBezTo>
                  <a:pt x="2094" y="262"/>
                  <a:pt x="2094" y="285"/>
                </a:quadBezTo>
                <a:quadBezTo>
                  <a:pt x="2094" y="309"/>
                  <a:pt x="2081" y="355"/>
                </a:quadBezTo>
                <a:lnTo>
                  <a:pt x="2059" y="434"/>
                </a:lnTo>
                <a:quadBezTo>
                  <a:pt x="2123" y="336"/>
                  <a:pt x="2150" y="304"/>
                </a:quadBezTo>
                <a:quadBezTo>
                  <a:pt x="2193" y="254"/>
                  <a:pt x="2225" y="237"/>
                </a:quadBezTo>
                <a:quadBezTo>
                  <a:pt x="2247" y="224"/>
                  <a:pt x="2272" y="224"/>
                </a:quadBezTo>
                <a:quadBezTo>
                  <a:pt x="2298" y="224"/>
                  <a:pt x="2315" y="242"/>
                </a:quadBezTo>
                <a:quadBezTo>
                  <a:pt x="2333" y="259"/>
                  <a:pt x="2333" y="287"/>
                </a:quadBezTo>
                <a:quadBezTo>
                  <a:pt x="2333" y="318"/>
                  <a:pt x="2318" y="368"/>
                </a:quadBezTo>
                <a:lnTo>
                  <a:pt x="2264" y="550"/>
                </a:lnTo>
                <a:quadBezTo>
                  <a:pt x="2251" y="590"/>
                  <a:pt x="2251" y="602"/>
                </a:quadBezTo>
                <a:quadBezTo>
                  <a:pt x="2251" y="606"/>
                  <a:pt x="2255" y="609"/>
                </a:quadBezTo>
                <a:quadBezTo>
                  <a:pt x="2258" y="613"/>
                  <a:pt x="2262" y="613"/>
                </a:quadBezTo>
                <a:quadBezTo>
                  <a:pt x="2267" y="613"/>
                  <a:pt x="2271" y="609"/>
                </a:quadBezTo>
                <a:quadBezTo>
                  <a:pt x="2289" y="595"/>
                  <a:pt x="2308" y="568"/>
                </a:quadBezTo>
                <a:quadBezTo>
                  <a:pt x="2312" y="562"/>
                  <a:pt x="2321" y="550"/>
                </a:quadBezTo>
                <a:lnTo>
                  <a:pt x="2338" y="561"/>
                </a:lnTo>
                <a:quadBezTo>
                  <a:pt x="2304" y="624"/>
                  <a:pt x="2264" y="653"/>
                </a:quadBezTo>
                <a:quadBezTo>
                  <a:pt x="2224" y="682"/>
                  <a:pt x="2189" y="682"/>
                </a:quadBezTo>
                <a:quadBezTo>
                  <a:pt x="2160" y="682"/>
                  <a:pt x="2142" y="666"/>
                </a:quadBezTo>
                <a:quadBezTo>
                  <a:pt x="2124" y="649"/>
                  <a:pt x="2124" y="627"/>
                </a:quadBezTo>
                <a:quadBezTo>
                  <a:pt x="2124" y="606"/>
                  <a:pt x="2136" y="564"/>
                </a:quadBezTo>
                <a:lnTo>
                  <a:pt x="2191" y="374"/>
                </a:lnTo>
                <a:quadBezTo>
                  <a:pt x="2202" y="334"/>
                  <a:pt x="2202" y="324"/>
                </a:quadBezTo>
                <a:quadBezTo>
                  <a:pt x="2202" y="321"/>
                  <a:pt x="2199" y="318"/>
                </a:quadBezTo>
                <a:quadBezTo>
                  <a:pt x="2195" y="314"/>
                  <a:pt x="2192" y="314"/>
                </a:quadBezTo>
                <a:quadBezTo>
                  <a:pt x="2186" y="314"/>
                  <a:pt x="2179" y="317"/>
                </a:quadBezTo>
                <a:quadBezTo>
                  <a:pt x="2170" y="322"/>
                  <a:pt x="2151" y="343"/>
                </a:quadBezTo>
                <a:quadBezTo>
                  <a:pt x="2131" y="363"/>
                  <a:pt x="2095" y="416"/>
                </a:quadBezTo>
                <a:quadBezTo>
                  <a:pt x="2059" y="469"/>
                  <a:pt x="2045" y="499"/>
                </a:quadBezTo>
                <a:quadBezTo>
                  <a:pt x="2031" y="529"/>
                  <a:pt x="2018" y="576"/>
                </a:quadBezTo>
                <a:lnTo>
                  <a:pt x="1988" y="677"/>
                </a:lnTo>
                <a:lnTo>
                  <a:pt x="1864" y="677"/>
                </a:lnTo>
                <a:lnTo>
                  <a:pt x="1956" y="358"/>
                </a:lnTo>
                <a:quadBezTo>
                  <a:pt x="1963" y="332"/>
                  <a:pt x="1963" y="322"/>
                </a:quadBezTo>
                <a:quadBezTo>
                  <a:pt x="1963" y="319"/>
                  <a:pt x="1960" y="316"/>
                </a:quadBezTo>
                <a:quadBezTo>
                  <a:pt x="1957" y="313"/>
                  <a:pt x="1953" y="313"/>
                </a:quadBezTo>
                <a:quadBezTo>
                  <a:pt x="1935" y="313"/>
                  <a:pt x="1896" y="360"/>
                </a:quadBezTo>
                <a:quadBezTo>
                  <a:pt x="1836" y="434"/>
                  <a:pt x="1788" y="537"/>
                </a:quadBezTo>
                <a:lnTo>
                  <a:pt x="1748" y="677"/>
                </a:lnTo>
                <a:lnTo>
                  <a:pt x="1624" y="677"/>
                </a:lnTo>
                <a:lnTo>
                  <a:pt x="1715" y="363"/>
                </a:lnTo>
                <a:quadBezTo>
                  <a:pt x="1729" y="316"/>
                  <a:pt x="1729" y="297"/>
                </a:quadBezTo>
                <a:quadBezTo>
                  <a:pt x="1729" y="289"/>
                  <a:pt x="1725" y="284"/>
                </a:quadBezTo>
                <a:quadBezTo>
                  <a:pt x="1721" y="278"/>
                  <a:pt x="1712" y="275"/>
                </a:quadBezTo>
                <a:quadBezTo>
                  <a:pt x="1704" y="271"/>
                  <a:pt x="1679" y="271"/>
                </a:quadBezTo>
                <a:lnTo>
                  <a:pt x="1684" y="253"/>
                </a:lnTo>
                <a:lnTo>
                  <a:pt x="1850" y="224"/>
                </a:lnTo>
                <a:lnTo>
                  <a:pt x="1879" y="224"/>
                </a:lnTo>
                <a:close/>
                <a:moveTo>
                  <a:pt x="2452" y="251"/>
                </a:moveTo>
                <a:lnTo>
                  <a:pt x="2614" y="224"/>
                </a:lnTo>
                <a:lnTo>
                  <a:pt x="2643" y="224"/>
                </a:lnTo>
                <a:lnTo>
                  <a:pt x="2621" y="304"/>
                </a:lnTo>
                <a:quadBezTo>
                  <a:pt x="2672" y="257"/>
                  <a:pt x="2705" y="241"/>
                </a:quadBezTo>
                <a:quadBezTo>
                  <a:pt x="2738" y="224"/>
                  <a:pt x="2770" y="224"/>
                </a:quadBezTo>
                <a:quadBezTo>
                  <a:pt x="2816" y="224"/>
                  <a:pt x="2841" y="260"/>
                </a:quadBezTo>
                <a:quadBezTo>
                  <a:pt x="2866" y="295"/>
                  <a:pt x="2866" y="346"/>
                </a:quadBezTo>
                <a:quadBezTo>
                  <a:pt x="2866" y="486"/>
                  <a:pt x="2769" y="595"/>
                </a:quadBezTo>
                <a:quadBezTo>
                  <a:pt x="2683" y="690"/>
                  <a:pt x="2581" y="690"/>
                </a:quadBezTo>
                <a:quadBezTo>
                  <a:pt x="2563" y="690"/>
                  <a:pt x="2550" y="687"/>
                </a:quadBezTo>
                <a:quadBezTo>
                  <a:pt x="2538" y="684"/>
                  <a:pt x="2515" y="672"/>
                </a:quadBezTo>
                <a:lnTo>
                  <a:pt x="2489" y="760"/>
                </a:lnTo>
                <a:quadBezTo>
                  <a:pt x="2476" y="808"/>
                  <a:pt x="2476" y="833"/>
                </a:quadBezTo>
                <a:quadBezTo>
                  <a:pt x="2476" y="848"/>
                  <a:pt x="2486" y="857"/>
                </a:quadBezTo>
                <a:quadBezTo>
                  <a:pt x="2497" y="866"/>
                  <a:pt x="2537" y="873"/>
                </a:quadBezTo>
                <a:lnTo>
                  <a:pt x="2532" y="891"/>
                </a:lnTo>
                <a:lnTo>
                  <a:pt x="2270" y="891"/>
                </a:lnTo>
                <a:lnTo>
                  <a:pt x="2274" y="873"/>
                </a:lnTo>
                <a:quadBezTo>
                  <a:pt x="2306" y="872"/>
                  <a:pt x="2326" y="853"/>
                </a:quadBezTo>
                <a:quadBezTo>
                  <a:pt x="2347" y="833"/>
                  <a:pt x="2365" y="770"/>
                </a:quadBezTo>
                <a:lnTo>
                  <a:pt x="2484" y="360"/>
                </a:lnTo>
                <a:quadBezTo>
                  <a:pt x="2498" y="314"/>
                  <a:pt x="2498" y="295"/>
                </a:quadBezTo>
                <a:quadBezTo>
                  <a:pt x="2498" y="287"/>
                  <a:pt x="2494" y="281"/>
                </a:quadBezTo>
                <a:quadBezTo>
                  <a:pt x="2490" y="275"/>
                  <a:pt x="2482" y="273"/>
                </a:quadBezTo>
                <a:quadBezTo>
                  <a:pt x="2474" y="270"/>
                  <a:pt x="2447" y="270"/>
                </a:quadBezTo>
                <a:lnTo>
                  <a:pt x="2452" y="251"/>
                </a:lnTo>
                <a:close/>
                <a:moveTo>
                  <a:pt x="2528" y="626"/>
                </a:moveTo>
                <a:quadBezTo>
                  <a:pt x="2543" y="650"/>
                  <a:pt x="2555" y="659"/>
                </a:quadBezTo>
                <a:quadBezTo>
                  <a:pt x="2566" y="666"/>
                  <a:pt x="2582" y="666"/>
                </a:quadBezTo>
                <a:quadBezTo>
                  <a:pt x="2598" y="666"/>
                  <a:pt x="2612" y="658"/>
                </a:quadBezTo>
                <a:quadBezTo>
                  <a:pt x="2627" y="649"/>
                  <a:pt x="2649" y="624"/>
                </a:quadBezTo>
                <a:quadBezTo>
                  <a:pt x="2671" y="598"/>
                  <a:pt x="2692" y="557"/>
                </a:quadBezTo>
                <a:quadBezTo>
                  <a:pt x="2712" y="517"/>
                  <a:pt x="2724" y="465"/>
                </a:quadBezTo>
                <a:quadBezTo>
                  <a:pt x="2736" y="414"/>
                  <a:pt x="2736" y="367"/>
                </a:quadBezTo>
                <a:quadBezTo>
                  <a:pt x="2736" y="329"/>
                  <a:pt x="2723" y="312"/>
                </a:quadBezTo>
                <a:quadBezTo>
                  <a:pt x="2709" y="295"/>
                  <a:pt x="2690" y="295"/>
                </a:quadBezTo>
                <a:quadBezTo>
                  <a:pt x="2673" y="295"/>
                  <a:pt x="2658" y="304"/>
                </a:quadBezTo>
                <a:quadBezTo>
                  <a:pt x="2636" y="316"/>
                  <a:pt x="2606" y="351"/>
                </a:quadBezTo>
                <a:lnTo>
                  <a:pt x="2528" y="626"/>
                </a:lnTo>
                <a:close/>
                <a:moveTo>
                  <a:pt x="3371" y="231"/>
                </a:moveTo>
                <a:lnTo>
                  <a:pt x="3276" y="556"/>
                </a:lnTo>
                <a:lnTo>
                  <a:pt x="3266" y="595"/>
                </a:lnTo>
                <a:quadBezTo>
                  <a:pt x="3265" y="603"/>
                  <a:pt x="3265" y="606"/>
                </a:quadBezTo>
                <a:quadBezTo>
                  <a:pt x="3265" y="612"/>
                  <a:pt x="3269" y="616"/>
                </a:quadBezTo>
                <a:quadBezTo>
                  <a:pt x="3273" y="621"/>
                  <a:pt x="3277" y="621"/>
                </a:quadBezTo>
                <a:quadBezTo>
                  <a:pt x="3288" y="621"/>
                  <a:pt x="3306" y="605"/>
                </a:quadBezTo>
                <a:quadBezTo>
                  <a:pt x="3313" y="599"/>
                  <a:pt x="3341" y="560"/>
                </a:quadBezTo>
                <a:lnTo>
                  <a:pt x="3358" y="569"/>
                </a:lnTo>
                <a:quadBezTo>
                  <a:pt x="3323" y="632"/>
                  <a:pt x="3284" y="661"/>
                </a:quadBezTo>
                <a:quadBezTo>
                  <a:pt x="3245" y="690"/>
                  <a:pt x="3199" y="690"/>
                </a:quadBezTo>
                <a:quadBezTo>
                  <a:pt x="3171" y="690"/>
                  <a:pt x="3157" y="676"/>
                </a:quadBezTo>
                <a:quadBezTo>
                  <a:pt x="3142" y="662"/>
                  <a:pt x="3142" y="640"/>
                </a:quadBezTo>
                <a:quadBezTo>
                  <a:pt x="3142" y="621"/>
                  <a:pt x="3158" y="569"/>
                </a:quadBezTo>
                <a:lnTo>
                  <a:pt x="3169" y="529"/>
                </a:lnTo>
                <a:quadBezTo>
                  <a:pt x="3113" y="626"/>
                  <a:pt x="3061" y="667"/>
                </a:quadBezTo>
                <a:quadBezTo>
                  <a:pt x="3030" y="690"/>
                  <a:pt x="2996" y="690"/>
                </a:quadBezTo>
                <a:quadBezTo>
                  <a:pt x="2951" y="690"/>
                  <a:pt x="2931" y="654"/>
                </a:quadBezTo>
                <a:quadBezTo>
                  <a:pt x="2911" y="617"/>
                  <a:pt x="2911" y="570"/>
                </a:quadBezTo>
                <a:quadBezTo>
                  <a:pt x="2911" y="501"/>
                  <a:pt x="2953" y="412"/>
                </a:quadBezTo>
                <a:quadBezTo>
                  <a:pt x="2995" y="323"/>
                  <a:pt x="3063" y="269"/>
                </a:quadBezTo>
                <a:quadBezTo>
                  <a:pt x="3120" y="224"/>
                  <a:pt x="3169" y="224"/>
                </a:quadBezTo>
                <a:quadBezTo>
                  <a:pt x="3196" y="224"/>
                  <a:pt x="3213" y="240"/>
                </a:quadBezTo>
                <a:quadBezTo>
                  <a:pt x="3229" y="256"/>
                  <a:pt x="3237" y="298"/>
                </a:quadBezTo>
                <a:lnTo>
                  <a:pt x="3255" y="238"/>
                </a:lnTo>
                <a:lnTo>
                  <a:pt x="3371" y="231"/>
                </a:lnTo>
                <a:close/>
                <a:moveTo>
                  <a:pt x="3214" y="324"/>
                </a:moveTo>
                <a:quadBezTo>
                  <a:pt x="3214" y="284"/>
                  <a:pt x="3202" y="267"/>
                </a:quadBezTo>
                <a:quadBezTo>
                  <a:pt x="3193" y="254"/>
                  <a:pt x="3178" y="254"/>
                </a:quadBezTo>
                <a:quadBezTo>
                  <a:pt x="3163" y="254"/>
                  <a:pt x="3147" y="269"/>
                </a:quadBezTo>
                <a:quadBezTo>
                  <a:pt x="3114" y="299"/>
                  <a:pt x="3076" y="392"/>
                </a:quadBezTo>
                <a:quadBezTo>
                  <a:pt x="3039" y="484"/>
                  <a:pt x="3039" y="552"/>
                </a:quadBezTo>
                <a:quadBezTo>
                  <a:pt x="3039" y="578"/>
                  <a:pt x="3047" y="589"/>
                </a:quadBezTo>
                <a:quadBezTo>
                  <a:pt x="3056" y="601"/>
                  <a:pt x="3066" y="601"/>
                </a:quadBezTo>
                <a:quadBezTo>
                  <a:pt x="3088" y="601"/>
                  <a:pt x="3110" y="575"/>
                </a:quadBezTo>
                <a:quadBezTo>
                  <a:pt x="3143" y="539"/>
                  <a:pt x="3168" y="487"/>
                </a:quadBezTo>
                <a:quadBezTo>
                  <a:pt x="3214" y="395"/>
                  <a:pt x="3214" y="324"/>
                </a:quadBezTo>
                <a:close/>
                <a:moveTo>
                  <a:pt x="3513" y="238"/>
                </a:moveTo>
                <a:lnTo>
                  <a:pt x="3866" y="238"/>
                </a:lnTo>
                <a:lnTo>
                  <a:pt x="3771" y="569"/>
                </a:lnTo>
                <a:quadBezTo>
                  <a:pt x="3761" y="604"/>
                  <a:pt x="3761" y="611"/>
                </a:quadBezTo>
                <a:quadBezTo>
                  <a:pt x="3761" y="622"/>
                  <a:pt x="3771" y="622"/>
                </a:quadBezTo>
                <a:quadBezTo>
                  <a:pt x="3791" y="622"/>
                  <a:pt x="3833" y="557"/>
                </a:quadBezTo>
                <a:lnTo>
                  <a:pt x="3850" y="569"/>
                </a:lnTo>
                <a:quadBezTo>
                  <a:pt x="3779" y="690"/>
                  <a:pt x="3701" y="690"/>
                </a:quadBezTo>
                <a:quadBezTo>
                  <a:pt x="3672" y="690"/>
                  <a:pt x="3654" y="673"/>
                </a:quadBezTo>
                <a:quadBezTo>
                  <a:pt x="3637" y="656"/>
                  <a:pt x="3637" y="630"/>
                </a:quadBezTo>
                <a:quadBezTo>
                  <a:pt x="3637" y="612"/>
                  <a:pt x="3653" y="554"/>
                </a:quadBezTo>
                <a:lnTo>
                  <a:pt x="3736" y="268"/>
                </a:lnTo>
                <a:lnTo>
                  <a:pt x="3676" y="268"/>
                </a:lnTo>
                <a:quadBezTo>
                  <a:pt x="3637" y="268"/>
                  <a:pt x="3618" y="277"/>
                </a:quadBezTo>
                <a:quadBezTo>
                  <a:pt x="3599" y="287"/>
                  <a:pt x="3583" y="340"/>
                </a:quadBezTo>
                <a:lnTo>
                  <a:pt x="3531" y="525"/>
                </a:lnTo>
                <a:quadBezTo>
                  <a:pt x="3500" y="631"/>
                  <a:pt x="3467" y="661"/>
                </a:quadBezTo>
                <a:quadBezTo>
                  <a:pt x="3434" y="690"/>
                  <a:pt x="3403" y="690"/>
                </a:quadBezTo>
                <a:quadBezTo>
                  <a:pt x="3380" y="690"/>
                  <a:pt x="3362" y="677"/>
                </a:quadBezTo>
                <a:quadBezTo>
                  <a:pt x="3344" y="663"/>
                  <a:pt x="3344" y="636"/>
                </a:quadBezTo>
                <a:quadBezTo>
                  <a:pt x="3344" y="613"/>
                  <a:pt x="3359" y="597"/>
                </a:quadBezTo>
                <a:quadBezTo>
                  <a:pt x="3374" y="581"/>
                  <a:pt x="3396" y="581"/>
                </a:quadBezTo>
                <a:quadBezTo>
                  <a:pt x="3416" y="581"/>
                  <a:pt x="3433" y="597"/>
                </a:quadBezTo>
                <a:quadBezTo>
                  <a:pt x="3447" y="609"/>
                  <a:pt x="3455" y="609"/>
                </a:quadBezTo>
                <a:quadBezTo>
                  <a:pt x="3477" y="609"/>
                  <a:pt x="3500" y="530"/>
                </a:quadBezTo>
                <a:lnTo>
                  <a:pt x="3548" y="362"/>
                </a:lnTo>
                <a:quadBezTo>
                  <a:pt x="3561" y="318"/>
                  <a:pt x="3561" y="300"/>
                </a:quadBezTo>
                <a:quadBezTo>
                  <a:pt x="3561" y="260"/>
                  <a:pt x="3508" y="256"/>
                </a:quadBezTo>
                <a:lnTo>
                  <a:pt x="3513" y="238"/>
                </a:lnTo>
                <a:close/>
                <a:moveTo>
                  <a:pt x="4170" y="224"/>
                </a:moveTo>
                <a:lnTo>
                  <a:pt x="4076" y="556"/>
                </a:lnTo>
                <a:quadBezTo>
                  <a:pt x="4069" y="579"/>
                  <a:pt x="4069" y="588"/>
                </a:quadBezTo>
                <a:quadBezTo>
                  <a:pt x="4069" y="592"/>
                  <a:pt x="4072" y="595"/>
                </a:quadBezTo>
                <a:quadBezTo>
                  <a:pt x="4076" y="599"/>
                  <a:pt x="4082" y="599"/>
                </a:quadBezTo>
                <a:quadBezTo>
                  <a:pt x="4104" y="599"/>
                  <a:pt x="4142" y="559"/>
                </a:quadBezTo>
                <a:quadBezTo>
                  <a:pt x="4195" y="500"/>
                  <a:pt x="4254" y="392"/>
                </a:quadBezTo>
                <a:lnTo>
                  <a:pt x="4299" y="242"/>
                </a:lnTo>
                <a:lnTo>
                  <a:pt x="4422" y="238"/>
                </a:lnTo>
                <a:lnTo>
                  <a:pt x="4329" y="560"/>
                </a:lnTo>
                <a:quadBezTo>
                  <a:pt x="4317" y="601"/>
                  <a:pt x="4317" y="607"/>
                </a:quadBezTo>
                <a:quadBezTo>
                  <a:pt x="4317" y="611"/>
                  <a:pt x="4320" y="615"/>
                </a:quadBezTo>
                <a:quadBezTo>
                  <a:pt x="4324" y="619"/>
                  <a:pt x="4328" y="619"/>
                </a:quadBezTo>
                <a:quadBezTo>
                  <a:pt x="4335" y="619"/>
                  <a:pt x="4341" y="613"/>
                </a:quadBezTo>
                <a:quadBezTo>
                  <a:pt x="4359" y="599"/>
                  <a:pt x="4388" y="556"/>
                </a:quadBezTo>
                <a:lnTo>
                  <a:pt x="4404" y="568"/>
                </a:lnTo>
                <a:quadBezTo>
                  <a:pt x="4336" y="690"/>
                  <a:pt x="4255" y="690"/>
                </a:quadBezTo>
                <a:quadBezTo>
                  <a:pt x="4225" y="690"/>
                  <a:pt x="4207" y="675"/>
                </a:quadBezTo>
                <a:quadBezTo>
                  <a:pt x="4190" y="660"/>
                  <a:pt x="4190" y="635"/>
                </a:quadBezTo>
                <a:quadBezTo>
                  <a:pt x="4190" y="608"/>
                  <a:pt x="4202" y="568"/>
                </a:quadBezTo>
                <a:lnTo>
                  <a:pt x="4226" y="485"/>
                </a:lnTo>
                <a:quadBezTo>
                  <a:pt x="4163" y="578"/>
                  <a:pt x="4134" y="610"/>
                </a:quadBezTo>
                <a:quadBezTo>
                  <a:pt x="4090" y="658"/>
                  <a:pt x="4060" y="674"/>
                </a:quadBezTo>
                <a:quadBezTo>
                  <a:pt x="4030" y="690"/>
                  <a:pt x="4002" y="690"/>
                </a:quadBezTo>
                <a:quadBezTo>
                  <a:pt x="3977" y="690"/>
                  <a:pt x="3958" y="671"/>
                </a:quadBezTo>
                <a:quadBezTo>
                  <a:pt x="3939" y="652"/>
                  <a:pt x="3939" y="623"/>
                </a:quadBezTo>
                <a:quadBezTo>
                  <a:pt x="3939" y="598"/>
                  <a:pt x="3951" y="556"/>
                </a:quadBezTo>
                <a:lnTo>
                  <a:pt x="4006" y="361"/>
                </a:lnTo>
                <a:quadBezTo>
                  <a:pt x="4020" y="313"/>
                  <a:pt x="4020" y="296"/>
                </a:quadBezTo>
                <a:quadBezTo>
                  <a:pt x="4020" y="289"/>
                  <a:pt x="4016" y="284"/>
                </a:quadBezTo>
                <a:quadBezTo>
                  <a:pt x="4012" y="278"/>
                  <a:pt x="4003" y="275"/>
                </a:quadBezTo>
                <a:quadBezTo>
                  <a:pt x="3994" y="271"/>
                  <a:pt x="3970" y="271"/>
                </a:quadBezTo>
                <a:lnTo>
                  <a:pt x="3975" y="253"/>
                </a:lnTo>
                <a:lnTo>
                  <a:pt x="4141" y="224"/>
                </a:lnTo>
                <a:lnTo>
                  <a:pt x="4170" y="224"/>
                </a:lnTo>
                <a:close/>
                <a:moveTo>
                  <a:pt x="4906" y="558"/>
                </a:moveTo>
                <a:lnTo>
                  <a:pt x="4923" y="569"/>
                </a:lnTo>
                <a:quadBezTo>
                  <a:pt x="4852" y="690"/>
                  <a:pt x="4771" y="690"/>
                </a:quadBezTo>
                <a:quadBezTo>
                  <a:pt x="4743" y="690"/>
                  <a:pt x="4726" y="674"/>
                </a:quadBezTo>
                <a:quadBezTo>
                  <a:pt x="4708" y="657"/>
                  <a:pt x="4708" y="631"/>
                </a:quadBezTo>
                <a:quadBezTo>
                  <a:pt x="4708" y="611"/>
                  <a:pt x="4723" y="561"/>
                </a:quadBezTo>
                <a:lnTo>
                  <a:pt x="4751" y="461"/>
                </a:lnTo>
                <a:lnTo>
                  <a:pt x="4744" y="461"/>
                </a:lnTo>
                <a:quadBezTo>
                  <a:pt x="4722" y="461"/>
                  <a:pt x="4699" y="493"/>
                </a:quadBezTo>
                <a:lnTo>
                  <a:pt x="4562" y="677"/>
                </a:lnTo>
                <a:lnTo>
                  <a:pt x="4399" y="677"/>
                </a:lnTo>
                <a:lnTo>
                  <a:pt x="4405" y="659"/>
                </a:lnTo>
                <a:quadBezTo>
                  <a:pt x="4435" y="657"/>
                  <a:pt x="4456" y="640"/>
                </a:quadBezTo>
                <a:quadBezTo>
                  <a:pt x="4477" y="623"/>
                  <a:pt x="4523" y="566"/>
                </a:quadBezTo>
                <a:lnTo>
                  <a:pt x="4557" y="524"/>
                </a:lnTo>
                <a:quadBezTo>
                  <a:pt x="4585" y="489"/>
                  <a:pt x="4599" y="477"/>
                </a:quadBezTo>
                <a:quadBezTo>
                  <a:pt x="4612" y="465"/>
                  <a:pt x="4638" y="455"/>
                </a:quadBezTo>
                <a:quadBezTo>
                  <a:pt x="4547" y="444"/>
                  <a:pt x="4547" y="364"/>
                </a:quadBezTo>
                <a:quadBezTo>
                  <a:pt x="4547" y="311"/>
                  <a:pt x="4592" y="274"/>
                </a:quadBezTo>
                <a:quadBezTo>
                  <a:pt x="4637" y="238"/>
                  <a:pt x="4742" y="238"/>
                </a:quadBezTo>
                <a:lnTo>
                  <a:pt x="4937" y="238"/>
                </a:lnTo>
                <a:lnTo>
                  <a:pt x="4844" y="566"/>
                </a:lnTo>
                <a:quadBezTo>
                  <a:pt x="4834" y="598"/>
                  <a:pt x="4834" y="608"/>
                </a:quadBezTo>
                <a:quadBezTo>
                  <a:pt x="4834" y="622"/>
                  <a:pt x="4845" y="622"/>
                </a:quadBezTo>
                <a:quadBezTo>
                  <a:pt x="4861" y="622"/>
                  <a:pt x="4906" y="558"/>
                </a:quadBezTo>
                <a:close/>
                <a:moveTo>
                  <a:pt x="4807" y="269"/>
                </a:moveTo>
                <a:quadBezTo>
                  <a:pt x="4785" y="263"/>
                  <a:pt x="4769" y="263"/>
                </a:quadBezTo>
                <a:quadBezTo>
                  <a:pt x="4723" y="263"/>
                  <a:pt x="4695" y="302"/>
                </a:quadBezTo>
                <a:quadBezTo>
                  <a:pt x="4668" y="341"/>
                  <a:pt x="4668" y="383"/>
                </a:quadBezTo>
                <a:quadBezTo>
                  <a:pt x="4668" y="434"/>
                  <a:pt x="4737" y="434"/>
                </a:quadBezTo>
                <a:quadBezTo>
                  <a:pt x="4745" y="434"/>
                  <a:pt x="4759" y="433"/>
                </a:quadBezTo>
                <a:lnTo>
                  <a:pt x="4807" y="269"/>
                </a:lnTo>
                <a:close/>
              </a:path>
            </a:pathLst>
          </a:custGeom>
          <a:solidFill>
            <a:srgbClr val="C27BA0"/>
          </a:solidFill>
          <a:ln w="38100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/>
          <p:nvPr/>
        </p:nvSpPr>
        <p:spPr>
          <a:xfrm>
            <a:off x="742950" y="5381111"/>
            <a:ext cx="3657600" cy="1013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ИССЛЕДОВАТЕЛИ: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 ГРУППА –ЖУРНАЛИСТЫ</a:t>
            </a:r>
          </a:p>
          <a:p>
            <a:r>
              <a:rPr lang="ru-RU" sz="4000" dirty="0" smtClean="0"/>
              <a:t>2 ГРУППА-ГЕОГРАФЫ</a:t>
            </a:r>
          </a:p>
          <a:p>
            <a:r>
              <a:rPr lang="ru-RU" sz="4000" dirty="0" smtClean="0"/>
              <a:t>3 ГРУППА-ЗООЛОГИ</a:t>
            </a:r>
          </a:p>
          <a:p>
            <a:r>
              <a:rPr lang="ru-RU" sz="4000" dirty="0" smtClean="0"/>
              <a:t>4 ГРУППА- БОТАНИКИ</a:t>
            </a:r>
          </a:p>
          <a:p>
            <a:r>
              <a:rPr lang="ru-RU" sz="4000" dirty="0" smtClean="0"/>
              <a:t>5 ГРУППА-ЗКСКУРСОВОДЫ 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105275"/>
            <a:ext cx="5083331" cy="32971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1" name="Shape 71"/>
          <p:cNvSpPr txBox="1"/>
          <p:nvPr/>
        </p:nvSpPr>
        <p:spPr>
          <a:xfrm>
            <a:off x="5043060" y="1871846"/>
            <a:ext cx="2592299" cy="300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Австралия на карте мира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246644" y="3862150"/>
            <a:ext cx="3762899" cy="1720499"/>
          </a:xfrm>
          <a:prstGeom prst="rect">
            <a:avLst/>
          </a:prstGeom>
          <a:noFill/>
          <a:ln w="9525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Карта Австралии</a:t>
            </a:r>
          </a:p>
        </p:txBody>
      </p:sp>
      <p:sp>
        <p:nvSpPr>
          <p:cNvPr id="73" name="Shape 73"/>
          <p:cNvSpPr/>
          <p:nvPr/>
        </p:nvSpPr>
        <p:spPr>
          <a:xfrm>
            <a:off x="3368956" y="2809698"/>
            <a:ext cx="5699659" cy="404830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/>
        </p:nvSpPr>
        <p:spPr>
          <a:xfrm>
            <a:off x="-24075" y="418100"/>
            <a:ext cx="89513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3000" b="1" i="1">
                <a:solidFill>
                  <a:srgbClr val="134F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Австралия- самый маленький материк Земли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261680" y="6163175"/>
            <a:ext cx="80190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18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Размеры материков, с прилегающими к ним островами (в млн. км²</a:t>
            </a:r>
            <a:r>
              <a:rPr lang="ru"/>
              <a:t>)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609600" y="609600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900"/>
              <a:t>км²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635500" y="1428736"/>
            <a:ext cx="6905699" cy="553968"/>
          </a:xfrm>
          <a:prstGeom prst="rect">
            <a:avLst/>
          </a:prstGeom>
          <a:ln w="9525" cap="flat">
            <a:solidFill>
              <a:srgbClr val="D5A6B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b" anchorCtr="0">
            <a:spAutoFit/>
          </a:bodyPr>
          <a:lstStyle/>
          <a:p>
            <a:pPr algn="l">
              <a:buNone/>
            </a:pPr>
            <a:r>
              <a:rPr lang="ru" sz="2400" i="1" dirty="0" smtClean="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САМЫЙ ЗАСУШЛИВЫЙ МАТЕРИК</a:t>
            </a:r>
            <a:endParaRPr lang="ru" sz="2400" i="1" dirty="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1500166" y="571479"/>
            <a:ext cx="5582777" cy="785819"/>
          </a:xfrm>
          <a:custGeom>
            <a:avLst/>
            <a:gdLst/>
            <a:ahLst/>
            <a:cxnLst/>
            <a:rect l="0" t="0" r="0" b="0"/>
            <a:pathLst>
              <a:path w="4938" h="891" extrusionOk="0">
                <a:moveTo>
                  <a:pt x="461" y="463"/>
                </a:moveTo>
                <a:lnTo>
                  <a:pt x="256" y="463"/>
                </a:lnTo>
                <a:lnTo>
                  <a:pt x="215" y="514"/>
                </a:lnTo>
                <a:lnTo>
                  <a:pt x="168" y="570"/>
                </a:lnTo>
                <a:quadBezTo>
                  <a:pt x="155" y="588"/>
                  <a:pt x="148" y="603"/>
                </a:quadBezTo>
                <a:quadBezTo>
                  <a:pt x="144" y="614"/>
                  <a:pt x="144" y="625"/>
                </a:quadBezTo>
                <a:quadBezTo>
                  <a:pt x="144" y="637"/>
                  <a:pt x="156" y="647"/>
                </a:quadBezTo>
                <a:quadBezTo>
                  <a:pt x="168" y="657"/>
                  <a:pt x="197" y="659"/>
                </a:quadBezTo>
                <a:lnTo>
                  <a:pt x="197" y="677"/>
                </a:lnTo>
                <a:lnTo>
                  <a:pt x="0" y="677"/>
                </a:lnTo>
                <a:lnTo>
                  <a:pt x="4" y="659"/>
                </a:lnTo>
                <a:quadBezTo>
                  <a:pt x="31" y="654"/>
                  <a:pt x="51" y="640"/>
                </a:quadBezTo>
                <a:quadBezTo>
                  <a:pt x="79" y="621"/>
                  <a:pt x="130" y="560"/>
                </a:quadBezTo>
                <a:lnTo>
                  <a:pt x="599" y="0"/>
                </a:lnTo>
                <a:lnTo>
                  <a:pt x="621" y="0"/>
                </a:lnTo>
                <a:lnTo>
                  <a:pt x="599" y="541"/>
                </a:lnTo>
                <a:quadBezTo>
                  <a:pt x="598" y="584"/>
                  <a:pt x="598" y="593"/>
                </a:quadBezTo>
                <a:quadBezTo>
                  <a:pt x="598" y="626"/>
                  <a:pt x="611" y="641"/>
                </a:quadBezTo>
                <a:quadBezTo>
                  <a:pt x="625" y="656"/>
                  <a:pt x="656" y="659"/>
                </a:quadBezTo>
                <a:lnTo>
                  <a:pt x="651" y="677"/>
                </a:lnTo>
                <a:lnTo>
                  <a:pt x="364" y="677"/>
                </a:lnTo>
                <a:lnTo>
                  <a:pt x="370" y="659"/>
                </a:lnTo>
                <a:quadBezTo>
                  <a:pt x="412" y="655"/>
                  <a:pt x="418" y="652"/>
                </a:quadBezTo>
                <a:quadBezTo>
                  <a:pt x="432" y="645"/>
                  <a:pt x="443" y="623"/>
                </a:quadBezTo>
                <a:quadBezTo>
                  <a:pt x="455" y="602"/>
                  <a:pt x="457" y="548"/>
                </a:quadBezTo>
                <a:lnTo>
                  <a:pt x="461" y="463"/>
                </a:lnTo>
                <a:close/>
                <a:moveTo>
                  <a:pt x="461" y="423"/>
                </a:moveTo>
                <a:lnTo>
                  <a:pt x="474" y="208"/>
                </a:lnTo>
                <a:lnTo>
                  <a:pt x="290" y="423"/>
                </a:lnTo>
                <a:lnTo>
                  <a:pt x="461" y="423"/>
                </a:lnTo>
                <a:close/>
                <a:moveTo>
                  <a:pt x="979" y="441"/>
                </a:moveTo>
                <a:quadBezTo>
                  <a:pt x="1101" y="454"/>
                  <a:pt x="1101" y="540"/>
                </a:quadBezTo>
                <a:quadBezTo>
                  <a:pt x="1101" y="604"/>
                  <a:pt x="1041" y="647"/>
                </a:quadBezTo>
                <a:quadBezTo>
                  <a:pt x="982" y="690"/>
                  <a:pt x="901" y="690"/>
                </a:quadBezTo>
                <a:quadBezTo>
                  <a:pt x="819" y="690"/>
                  <a:pt x="784" y="650"/>
                </a:quadBezTo>
                <a:quadBezTo>
                  <a:pt x="749" y="610"/>
                  <a:pt x="749" y="551"/>
                </a:quadBezTo>
                <a:quadBezTo>
                  <a:pt x="749" y="474"/>
                  <a:pt x="791" y="392"/>
                </a:quadBezTo>
                <a:quadBezTo>
                  <a:pt x="833" y="311"/>
                  <a:pt x="902" y="267"/>
                </a:quadBezTo>
                <a:quadBezTo>
                  <a:pt x="971" y="224"/>
                  <a:pt x="1044" y="224"/>
                </a:quadBezTo>
                <a:quadBezTo>
                  <a:pt x="1093" y="224"/>
                  <a:pt x="1120" y="245"/>
                </a:quadBezTo>
                <a:quadBezTo>
                  <a:pt x="1146" y="266"/>
                  <a:pt x="1146" y="297"/>
                </a:quadBezTo>
                <a:quadBezTo>
                  <a:pt x="1146" y="339"/>
                  <a:pt x="1100" y="378"/>
                </a:quadBezTo>
                <a:quadBezTo>
                  <a:pt x="1054" y="417"/>
                  <a:pt x="979" y="441"/>
                </a:quadBezTo>
                <a:close/>
                <a:moveTo>
                  <a:pt x="900" y="444"/>
                </a:moveTo>
                <a:quadBezTo>
                  <a:pt x="978" y="432"/>
                  <a:pt x="1014" y="377"/>
                </a:quadBezTo>
                <a:quadBezTo>
                  <a:pt x="1050" y="322"/>
                  <a:pt x="1050" y="279"/>
                </a:quadBezTo>
                <a:quadBezTo>
                  <a:pt x="1050" y="249"/>
                  <a:pt x="1025" y="249"/>
                </a:quadBezTo>
                <a:quadBezTo>
                  <a:pt x="962" y="249"/>
                  <a:pt x="900" y="444"/>
                </a:quadBezTo>
                <a:close/>
                <a:moveTo>
                  <a:pt x="891" y="475"/>
                </a:moveTo>
                <a:quadBezTo>
                  <a:pt x="866" y="567"/>
                  <a:pt x="866" y="612"/>
                </a:quadBezTo>
                <a:quadBezTo>
                  <a:pt x="866" y="665"/>
                  <a:pt x="900" y="665"/>
                </a:quadBezTo>
                <a:quadBezTo>
                  <a:pt x="930" y="665"/>
                  <a:pt x="954" y="613"/>
                </a:quadBezTo>
                <a:quadBezTo>
                  <a:pt x="979" y="560"/>
                  <a:pt x="979" y="507"/>
                </a:quadBezTo>
                <a:quadBezTo>
                  <a:pt x="979" y="462"/>
                  <a:pt x="940" y="462"/>
                </a:quadBezTo>
                <a:quadBezTo>
                  <a:pt x="922" y="462"/>
                  <a:pt x="891" y="475"/>
                </a:quadBezTo>
                <a:close/>
                <a:moveTo>
                  <a:pt x="1545" y="559"/>
                </a:moveTo>
                <a:lnTo>
                  <a:pt x="1560" y="572"/>
                </a:lnTo>
                <a:quadBezTo>
                  <a:pt x="1513" y="629"/>
                  <a:pt x="1467" y="655"/>
                </a:quadBezTo>
                <a:quadBezTo>
                  <a:pt x="1406" y="690"/>
                  <a:pt x="1340" y="690"/>
                </a:quadBezTo>
                <a:quadBezTo>
                  <a:pt x="1296" y="690"/>
                  <a:pt x="1262" y="672"/>
                </a:quadBezTo>
                <a:quadBezTo>
                  <a:pt x="1229" y="653"/>
                  <a:pt x="1212" y="619"/>
                </a:quadBezTo>
                <a:quadBezTo>
                  <a:pt x="1196" y="585"/>
                  <a:pt x="1196" y="549"/>
                </a:quadBezTo>
                <a:quadBezTo>
                  <a:pt x="1196" y="469"/>
                  <a:pt x="1240" y="392"/>
                </a:quadBezTo>
                <a:quadBezTo>
                  <a:pt x="1283" y="314"/>
                  <a:pt x="1354" y="269"/>
                </a:quadBezTo>
                <a:quadBezTo>
                  <a:pt x="1426" y="224"/>
                  <a:pt x="1495" y="224"/>
                </a:quadBezTo>
                <a:quadBezTo>
                  <a:pt x="1550" y="224"/>
                  <a:pt x="1578" y="249"/>
                </a:quadBezTo>
                <a:quadBezTo>
                  <a:pt x="1605" y="273"/>
                  <a:pt x="1605" y="309"/>
                </a:quadBezTo>
                <a:quadBezTo>
                  <a:pt x="1605" y="342"/>
                  <a:pt x="1584" y="365"/>
                </a:quadBezTo>
                <a:quadBezTo>
                  <a:pt x="1563" y="388"/>
                  <a:pt x="1538" y="388"/>
                </a:quadBezTo>
                <a:quadBezTo>
                  <a:pt x="1515" y="388"/>
                  <a:pt x="1500" y="373"/>
                </a:quadBezTo>
                <a:quadBezTo>
                  <a:pt x="1485" y="358"/>
                  <a:pt x="1485" y="338"/>
                </a:quadBezTo>
                <a:quadBezTo>
                  <a:pt x="1485" y="312"/>
                  <a:pt x="1512" y="292"/>
                </a:quadBezTo>
                <a:quadBezTo>
                  <a:pt x="1530" y="279"/>
                  <a:pt x="1530" y="269"/>
                </a:quadBezTo>
                <a:quadBezTo>
                  <a:pt x="1530" y="260"/>
                  <a:pt x="1522" y="254"/>
                </a:quadBezTo>
                <a:quadBezTo>
                  <a:pt x="1513" y="247"/>
                  <a:pt x="1497" y="247"/>
                </a:quadBezTo>
                <a:quadBezTo>
                  <a:pt x="1456" y="247"/>
                  <a:pt x="1420" y="280"/>
                </a:quadBezTo>
                <a:quadBezTo>
                  <a:pt x="1372" y="324"/>
                  <a:pt x="1347" y="391"/>
                </a:quadBezTo>
                <a:quadBezTo>
                  <a:pt x="1321" y="458"/>
                  <a:pt x="1321" y="519"/>
                </a:quadBezTo>
                <a:quadBezTo>
                  <a:pt x="1321" y="567"/>
                  <a:pt x="1347" y="596"/>
                </a:quadBezTo>
                <a:quadBezTo>
                  <a:pt x="1373" y="624"/>
                  <a:pt x="1409" y="624"/>
                </a:quadBezTo>
                <a:quadBezTo>
                  <a:pt x="1440" y="624"/>
                  <a:pt x="1476" y="608"/>
                </a:quadBezTo>
                <a:quadBezTo>
                  <a:pt x="1513" y="592"/>
                  <a:pt x="1545" y="559"/>
                </a:quadBezTo>
                <a:close/>
                <a:moveTo>
                  <a:pt x="1879" y="224"/>
                </a:moveTo>
                <a:lnTo>
                  <a:pt x="1817" y="434"/>
                </a:lnTo>
                <a:quadBezTo>
                  <a:pt x="1880" y="337"/>
                  <a:pt x="1909" y="304"/>
                </a:quadBezTo>
                <a:quadBezTo>
                  <a:pt x="1951" y="254"/>
                  <a:pt x="1979" y="239"/>
                </a:quadBezTo>
                <a:quadBezTo>
                  <a:pt x="2006" y="224"/>
                  <a:pt x="2034" y="224"/>
                </a:quadBezTo>
                <a:quadBezTo>
                  <a:pt x="2066" y="224"/>
                  <a:pt x="2080" y="243"/>
                </a:quadBezTo>
                <a:quadBezTo>
                  <a:pt x="2094" y="262"/>
                  <a:pt x="2094" y="285"/>
                </a:quadBezTo>
                <a:quadBezTo>
                  <a:pt x="2094" y="309"/>
                  <a:pt x="2081" y="355"/>
                </a:quadBezTo>
                <a:lnTo>
                  <a:pt x="2059" y="434"/>
                </a:lnTo>
                <a:quadBezTo>
                  <a:pt x="2123" y="336"/>
                  <a:pt x="2150" y="304"/>
                </a:quadBezTo>
                <a:quadBezTo>
                  <a:pt x="2193" y="254"/>
                  <a:pt x="2225" y="237"/>
                </a:quadBezTo>
                <a:quadBezTo>
                  <a:pt x="2247" y="224"/>
                  <a:pt x="2272" y="224"/>
                </a:quadBezTo>
                <a:quadBezTo>
                  <a:pt x="2298" y="224"/>
                  <a:pt x="2315" y="242"/>
                </a:quadBezTo>
                <a:quadBezTo>
                  <a:pt x="2333" y="259"/>
                  <a:pt x="2333" y="287"/>
                </a:quadBezTo>
                <a:quadBezTo>
                  <a:pt x="2333" y="318"/>
                  <a:pt x="2318" y="368"/>
                </a:quadBezTo>
                <a:lnTo>
                  <a:pt x="2264" y="550"/>
                </a:lnTo>
                <a:quadBezTo>
                  <a:pt x="2251" y="590"/>
                  <a:pt x="2251" y="602"/>
                </a:quadBezTo>
                <a:quadBezTo>
                  <a:pt x="2251" y="606"/>
                  <a:pt x="2255" y="609"/>
                </a:quadBezTo>
                <a:quadBezTo>
                  <a:pt x="2258" y="613"/>
                  <a:pt x="2262" y="613"/>
                </a:quadBezTo>
                <a:quadBezTo>
                  <a:pt x="2267" y="613"/>
                  <a:pt x="2271" y="609"/>
                </a:quadBezTo>
                <a:quadBezTo>
                  <a:pt x="2289" y="595"/>
                  <a:pt x="2308" y="568"/>
                </a:quadBezTo>
                <a:quadBezTo>
                  <a:pt x="2312" y="562"/>
                  <a:pt x="2321" y="550"/>
                </a:quadBezTo>
                <a:lnTo>
                  <a:pt x="2338" y="561"/>
                </a:lnTo>
                <a:quadBezTo>
                  <a:pt x="2304" y="624"/>
                  <a:pt x="2264" y="653"/>
                </a:quadBezTo>
                <a:quadBezTo>
                  <a:pt x="2224" y="682"/>
                  <a:pt x="2189" y="682"/>
                </a:quadBezTo>
                <a:quadBezTo>
                  <a:pt x="2160" y="682"/>
                  <a:pt x="2142" y="666"/>
                </a:quadBezTo>
                <a:quadBezTo>
                  <a:pt x="2124" y="649"/>
                  <a:pt x="2124" y="627"/>
                </a:quadBezTo>
                <a:quadBezTo>
                  <a:pt x="2124" y="606"/>
                  <a:pt x="2136" y="564"/>
                </a:quadBezTo>
                <a:lnTo>
                  <a:pt x="2191" y="374"/>
                </a:lnTo>
                <a:quadBezTo>
                  <a:pt x="2202" y="334"/>
                  <a:pt x="2202" y="324"/>
                </a:quadBezTo>
                <a:quadBezTo>
                  <a:pt x="2202" y="321"/>
                  <a:pt x="2199" y="318"/>
                </a:quadBezTo>
                <a:quadBezTo>
                  <a:pt x="2195" y="314"/>
                  <a:pt x="2192" y="314"/>
                </a:quadBezTo>
                <a:quadBezTo>
                  <a:pt x="2186" y="314"/>
                  <a:pt x="2179" y="317"/>
                </a:quadBezTo>
                <a:quadBezTo>
                  <a:pt x="2170" y="322"/>
                  <a:pt x="2151" y="343"/>
                </a:quadBezTo>
                <a:quadBezTo>
                  <a:pt x="2131" y="363"/>
                  <a:pt x="2095" y="416"/>
                </a:quadBezTo>
                <a:quadBezTo>
                  <a:pt x="2059" y="469"/>
                  <a:pt x="2045" y="499"/>
                </a:quadBezTo>
                <a:quadBezTo>
                  <a:pt x="2031" y="529"/>
                  <a:pt x="2018" y="576"/>
                </a:quadBezTo>
                <a:lnTo>
                  <a:pt x="1988" y="677"/>
                </a:lnTo>
                <a:lnTo>
                  <a:pt x="1864" y="677"/>
                </a:lnTo>
                <a:lnTo>
                  <a:pt x="1956" y="358"/>
                </a:lnTo>
                <a:quadBezTo>
                  <a:pt x="1963" y="332"/>
                  <a:pt x="1963" y="322"/>
                </a:quadBezTo>
                <a:quadBezTo>
                  <a:pt x="1963" y="319"/>
                  <a:pt x="1960" y="316"/>
                </a:quadBezTo>
                <a:quadBezTo>
                  <a:pt x="1957" y="313"/>
                  <a:pt x="1953" y="313"/>
                </a:quadBezTo>
                <a:quadBezTo>
                  <a:pt x="1935" y="313"/>
                  <a:pt x="1896" y="360"/>
                </a:quadBezTo>
                <a:quadBezTo>
                  <a:pt x="1836" y="434"/>
                  <a:pt x="1788" y="537"/>
                </a:quadBezTo>
                <a:lnTo>
                  <a:pt x="1748" y="677"/>
                </a:lnTo>
                <a:lnTo>
                  <a:pt x="1624" y="677"/>
                </a:lnTo>
                <a:lnTo>
                  <a:pt x="1715" y="363"/>
                </a:lnTo>
                <a:quadBezTo>
                  <a:pt x="1729" y="316"/>
                  <a:pt x="1729" y="297"/>
                </a:quadBezTo>
                <a:quadBezTo>
                  <a:pt x="1729" y="289"/>
                  <a:pt x="1725" y="284"/>
                </a:quadBezTo>
                <a:quadBezTo>
                  <a:pt x="1721" y="278"/>
                  <a:pt x="1712" y="275"/>
                </a:quadBezTo>
                <a:quadBezTo>
                  <a:pt x="1704" y="271"/>
                  <a:pt x="1679" y="271"/>
                </a:quadBezTo>
                <a:lnTo>
                  <a:pt x="1684" y="253"/>
                </a:lnTo>
                <a:lnTo>
                  <a:pt x="1850" y="224"/>
                </a:lnTo>
                <a:lnTo>
                  <a:pt x="1879" y="224"/>
                </a:lnTo>
                <a:close/>
                <a:moveTo>
                  <a:pt x="2452" y="251"/>
                </a:moveTo>
                <a:lnTo>
                  <a:pt x="2614" y="224"/>
                </a:lnTo>
                <a:lnTo>
                  <a:pt x="2643" y="224"/>
                </a:lnTo>
                <a:lnTo>
                  <a:pt x="2621" y="304"/>
                </a:lnTo>
                <a:quadBezTo>
                  <a:pt x="2672" y="257"/>
                  <a:pt x="2705" y="241"/>
                </a:quadBezTo>
                <a:quadBezTo>
                  <a:pt x="2738" y="224"/>
                  <a:pt x="2770" y="224"/>
                </a:quadBezTo>
                <a:quadBezTo>
                  <a:pt x="2816" y="224"/>
                  <a:pt x="2841" y="260"/>
                </a:quadBezTo>
                <a:quadBezTo>
                  <a:pt x="2866" y="295"/>
                  <a:pt x="2866" y="346"/>
                </a:quadBezTo>
                <a:quadBezTo>
                  <a:pt x="2866" y="486"/>
                  <a:pt x="2769" y="595"/>
                </a:quadBezTo>
                <a:quadBezTo>
                  <a:pt x="2683" y="690"/>
                  <a:pt x="2581" y="690"/>
                </a:quadBezTo>
                <a:quadBezTo>
                  <a:pt x="2563" y="690"/>
                  <a:pt x="2550" y="687"/>
                </a:quadBezTo>
                <a:quadBezTo>
                  <a:pt x="2538" y="684"/>
                  <a:pt x="2515" y="672"/>
                </a:quadBezTo>
                <a:lnTo>
                  <a:pt x="2489" y="760"/>
                </a:lnTo>
                <a:quadBezTo>
                  <a:pt x="2476" y="808"/>
                  <a:pt x="2476" y="833"/>
                </a:quadBezTo>
                <a:quadBezTo>
                  <a:pt x="2476" y="848"/>
                  <a:pt x="2486" y="857"/>
                </a:quadBezTo>
                <a:quadBezTo>
                  <a:pt x="2497" y="866"/>
                  <a:pt x="2537" y="873"/>
                </a:quadBezTo>
                <a:lnTo>
                  <a:pt x="2532" y="891"/>
                </a:lnTo>
                <a:lnTo>
                  <a:pt x="2270" y="891"/>
                </a:lnTo>
                <a:lnTo>
                  <a:pt x="2274" y="873"/>
                </a:lnTo>
                <a:quadBezTo>
                  <a:pt x="2306" y="872"/>
                  <a:pt x="2326" y="853"/>
                </a:quadBezTo>
                <a:quadBezTo>
                  <a:pt x="2347" y="833"/>
                  <a:pt x="2365" y="770"/>
                </a:quadBezTo>
                <a:lnTo>
                  <a:pt x="2484" y="360"/>
                </a:lnTo>
                <a:quadBezTo>
                  <a:pt x="2498" y="314"/>
                  <a:pt x="2498" y="295"/>
                </a:quadBezTo>
                <a:quadBezTo>
                  <a:pt x="2498" y="287"/>
                  <a:pt x="2494" y="281"/>
                </a:quadBezTo>
                <a:quadBezTo>
                  <a:pt x="2490" y="275"/>
                  <a:pt x="2482" y="273"/>
                </a:quadBezTo>
                <a:quadBezTo>
                  <a:pt x="2474" y="270"/>
                  <a:pt x="2447" y="270"/>
                </a:quadBezTo>
                <a:lnTo>
                  <a:pt x="2452" y="251"/>
                </a:lnTo>
                <a:close/>
                <a:moveTo>
                  <a:pt x="2528" y="626"/>
                </a:moveTo>
                <a:quadBezTo>
                  <a:pt x="2543" y="650"/>
                  <a:pt x="2555" y="659"/>
                </a:quadBezTo>
                <a:quadBezTo>
                  <a:pt x="2566" y="666"/>
                  <a:pt x="2582" y="666"/>
                </a:quadBezTo>
                <a:quadBezTo>
                  <a:pt x="2598" y="666"/>
                  <a:pt x="2612" y="658"/>
                </a:quadBezTo>
                <a:quadBezTo>
                  <a:pt x="2627" y="649"/>
                  <a:pt x="2649" y="624"/>
                </a:quadBezTo>
                <a:quadBezTo>
                  <a:pt x="2671" y="598"/>
                  <a:pt x="2692" y="557"/>
                </a:quadBezTo>
                <a:quadBezTo>
                  <a:pt x="2712" y="517"/>
                  <a:pt x="2724" y="465"/>
                </a:quadBezTo>
                <a:quadBezTo>
                  <a:pt x="2736" y="414"/>
                  <a:pt x="2736" y="367"/>
                </a:quadBezTo>
                <a:quadBezTo>
                  <a:pt x="2736" y="329"/>
                  <a:pt x="2723" y="312"/>
                </a:quadBezTo>
                <a:quadBezTo>
                  <a:pt x="2709" y="295"/>
                  <a:pt x="2690" y="295"/>
                </a:quadBezTo>
                <a:quadBezTo>
                  <a:pt x="2673" y="295"/>
                  <a:pt x="2658" y="304"/>
                </a:quadBezTo>
                <a:quadBezTo>
                  <a:pt x="2636" y="316"/>
                  <a:pt x="2606" y="351"/>
                </a:quadBezTo>
                <a:lnTo>
                  <a:pt x="2528" y="626"/>
                </a:lnTo>
                <a:close/>
                <a:moveTo>
                  <a:pt x="3371" y="231"/>
                </a:moveTo>
                <a:lnTo>
                  <a:pt x="3276" y="556"/>
                </a:lnTo>
                <a:lnTo>
                  <a:pt x="3266" y="595"/>
                </a:lnTo>
                <a:quadBezTo>
                  <a:pt x="3265" y="603"/>
                  <a:pt x="3265" y="606"/>
                </a:quadBezTo>
                <a:quadBezTo>
                  <a:pt x="3265" y="612"/>
                  <a:pt x="3269" y="616"/>
                </a:quadBezTo>
                <a:quadBezTo>
                  <a:pt x="3273" y="621"/>
                  <a:pt x="3277" y="621"/>
                </a:quadBezTo>
                <a:quadBezTo>
                  <a:pt x="3288" y="621"/>
                  <a:pt x="3306" y="605"/>
                </a:quadBezTo>
                <a:quadBezTo>
                  <a:pt x="3313" y="599"/>
                  <a:pt x="3341" y="560"/>
                </a:quadBezTo>
                <a:lnTo>
                  <a:pt x="3358" y="569"/>
                </a:lnTo>
                <a:quadBezTo>
                  <a:pt x="3323" y="632"/>
                  <a:pt x="3284" y="661"/>
                </a:quadBezTo>
                <a:quadBezTo>
                  <a:pt x="3245" y="690"/>
                  <a:pt x="3199" y="690"/>
                </a:quadBezTo>
                <a:quadBezTo>
                  <a:pt x="3171" y="690"/>
                  <a:pt x="3157" y="676"/>
                </a:quadBezTo>
                <a:quadBezTo>
                  <a:pt x="3142" y="662"/>
                  <a:pt x="3142" y="640"/>
                </a:quadBezTo>
                <a:quadBezTo>
                  <a:pt x="3142" y="621"/>
                  <a:pt x="3158" y="569"/>
                </a:quadBezTo>
                <a:lnTo>
                  <a:pt x="3169" y="529"/>
                </a:lnTo>
                <a:quadBezTo>
                  <a:pt x="3113" y="626"/>
                  <a:pt x="3061" y="667"/>
                </a:quadBezTo>
                <a:quadBezTo>
                  <a:pt x="3030" y="690"/>
                  <a:pt x="2996" y="690"/>
                </a:quadBezTo>
                <a:quadBezTo>
                  <a:pt x="2951" y="690"/>
                  <a:pt x="2931" y="654"/>
                </a:quadBezTo>
                <a:quadBezTo>
                  <a:pt x="2911" y="617"/>
                  <a:pt x="2911" y="570"/>
                </a:quadBezTo>
                <a:quadBezTo>
                  <a:pt x="2911" y="501"/>
                  <a:pt x="2953" y="412"/>
                </a:quadBezTo>
                <a:quadBezTo>
                  <a:pt x="2995" y="323"/>
                  <a:pt x="3063" y="269"/>
                </a:quadBezTo>
                <a:quadBezTo>
                  <a:pt x="3120" y="224"/>
                  <a:pt x="3169" y="224"/>
                </a:quadBezTo>
                <a:quadBezTo>
                  <a:pt x="3196" y="224"/>
                  <a:pt x="3213" y="240"/>
                </a:quadBezTo>
                <a:quadBezTo>
                  <a:pt x="3229" y="256"/>
                  <a:pt x="3237" y="298"/>
                </a:quadBezTo>
                <a:lnTo>
                  <a:pt x="3255" y="238"/>
                </a:lnTo>
                <a:lnTo>
                  <a:pt x="3371" y="231"/>
                </a:lnTo>
                <a:close/>
                <a:moveTo>
                  <a:pt x="3214" y="324"/>
                </a:moveTo>
                <a:quadBezTo>
                  <a:pt x="3214" y="284"/>
                  <a:pt x="3202" y="267"/>
                </a:quadBezTo>
                <a:quadBezTo>
                  <a:pt x="3193" y="254"/>
                  <a:pt x="3178" y="254"/>
                </a:quadBezTo>
                <a:quadBezTo>
                  <a:pt x="3163" y="254"/>
                  <a:pt x="3147" y="269"/>
                </a:quadBezTo>
                <a:quadBezTo>
                  <a:pt x="3114" y="299"/>
                  <a:pt x="3076" y="392"/>
                </a:quadBezTo>
                <a:quadBezTo>
                  <a:pt x="3039" y="484"/>
                  <a:pt x="3039" y="552"/>
                </a:quadBezTo>
                <a:quadBezTo>
                  <a:pt x="3039" y="578"/>
                  <a:pt x="3047" y="589"/>
                </a:quadBezTo>
                <a:quadBezTo>
                  <a:pt x="3056" y="601"/>
                  <a:pt x="3066" y="601"/>
                </a:quadBezTo>
                <a:quadBezTo>
                  <a:pt x="3088" y="601"/>
                  <a:pt x="3110" y="575"/>
                </a:quadBezTo>
                <a:quadBezTo>
                  <a:pt x="3143" y="539"/>
                  <a:pt x="3168" y="487"/>
                </a:quadBezTo>
                <a:quadBezTo>
                  <a:pt x="3214" y="395"/>
                  <a:pt x="3214" y="324"/>
                </a:quadBezTo>
                <a:close/>
                <a:moveTo>
                  <a:pt x="3513" y="238"/>
                </a:moveTo>
                <a:lnTo>
                  <a:pt x="3866" y="238"/>
                </a:lnTo>
                <a:lnTo>
                  <a:pt x="3771" y="569"/>
                </a:lnTo>
                <a:quadBezTo>
                  <a:pt x="3761" y="604"/>
                  <a:pt x="3761" y="611"/>
                </a:quadBezTo>
                <a:quadBezTo>
                  <a:pt x="3761" y="622"/>
                  <a:pt x="3771" y="622"/>
                </a:quadBezTo>
                <a:quadBezTo>
                  <a:pt x="3791" y="622"/>
                  <a:pt x="3833" y="557"/>
                </a:quadBezTo>
                <a:lnTo>
                  <a:pt x="3850" y="569"/>
                </a:lnTo>
                <a:quadBezTo>
                  <a:pt x="3779" y="690"/>
                  <a:pt x="3701" y="690"/>
                </a:quadBezTo>
                <a:quadBezTo>
                  <a:pt x="3672" y="690"/>
                  <a:pt x="3654" y="673"/>
                </a:quadBezTo>
                <a:quadBezTo>
                  <a:pt x="3637" y="656"/>
                  <a:pt x="3637" y="630"/>
                </a:quadBezTo>
                <a:quadBezTo>
                  <a:pt x="3637" y="612"/>
                  <a:pt x="3653" y="554"/>
                </a:quadBezTo>
                <a:lnTo>
                  <a:pt x="3736" y="268"/>
                </a:lnTo>
                <a:lnTo>
                  <a:pt x="3676" y="268"/>
                </a:lnTo>
                <a:quadBezTo>
                  <a:pt x="3637" y="268"/>
                  <a:pt x="3618" y="277"/>
                </a:quadBezTo>
                <a:quadBezTo>
                  <a:pt x="3599" y="287"/>
                  <a:pt x="3583" y="340"/>
                </a:quadBezTo>
                <a:lnTo>
                  <a:pt x="3531" y="525"/>
                </a:lnTo>
                <a:quadBezTo>
                  <a:pt x="3500" y="631"/>
                  <a:pt x="3467" y="661"/>
                </a:quadBezTo>
                <a:quadBezTo>
                  <a:pt x="3434" y="690"/>
                  <a:pt x="3403" y="690"/>
                </a:quadBezTo>
                <a:quadBezTo>
                  <a:pt x="3380" y="690"/>
                  <a:pt x="3362" y="677"/>
                </a:quadBezTo>
                <a:quadBezTo>
                  <a:pt x="3344" y="663"/>
                  <a:pt x="3344" y="636"/>
                </a:quadBezTo>
                <a:quadBezTo>
                  <a:pt x="3344" y="613"/>
                  <a:pt x="3359" y="597"/>
                </a:quadBezTo>
                <a:quadBezTo>
                  <a:pt x="3374" y="581"/>
                  <a:pt x="3396" y="581"/>
                </a:quadBezTo>
                <a:quadBezTo>
                  <a:pt x="3416" y="581"/>
                  <a:pt x="3433" y="597"/>
                </a:quadBezTo>
                <a:quadBezTo>
                  <a:pt x="3447" y="609"/>
                  <a:pt x="3455" y="609"/>
                </a:quadBezTo>
                <a:quadBezTo>
                  <a:pt x="3477" y="609"/>
                  <a:pt x="3500" y="530"/>
                </a:quadBezTo>
                <a:lnTo>
                  <a:pt x="3548" y="362"/>
                </a:lnTo>
                <a:quadBezTo>
                  <a:pt x="3561" y="318"/>
                  <a:pt x="3561" y="300"/>
                </a:quadBezTo>
                <a:quadBezTo>
                  <a:pt x="3561" y="260"/>
                  <a:pt x="3508" y="256"/>
                </a:quadBezTo>
                <a:lnTo>
                  <a:pt x="3513" y="238"/>
                </a:lnTo>
                <a:close/>
                <a:moveTo>
                  <a:pt x="4170" y="224"/>
                </a:moveTo>
                <a:lnTo>
                  <a:pt x="4076" y="556"/>
                </a:lnTo>
                <a:quadBezTo>
                  <a:pt x="4069" y="579"/>
                  <a:pt x="4069" y="588"/>
                </a:quadBezTo>
                <a:quadBezTo>
                  <a:pt x="4069" y="592"/>
                  <a:pt x="4072" y="595"/>
                </a:quadBezTo>
                <a:quadBezTo>
                  <a:pt x="4076" y="599"/>
                  <a:pt x="4082" y="599"/>
                </a:quadBezTo>
                <a:quadBezTo>
                  <a:pt x="4104" y="599"/>
                  <a:pt x="4142" y="559"/>
                </a:quadBezTo>
                <a:quadBezTo>
                  <a:pt x="4195" y="500"/>
                  <a:pt x="4254" y="392"/>
                </a:quadBezTo>
                <a:lnTo>
                  <a:pt x="4299" y="242"/>
                </a:lnTo>
                <a:lnTo>
                  <a:pt x="4422" y="238"/>
                </a:lnTo>
                <a:lnTo>
                  <a:pt x="4329" y="560"/>
                </a:lnTo>
                <a:quadBezTo>
                  <a:pt x="4317" y="601"/>
                  <a:pt x="4317" y="607"/>
                </a:quadBezTo>
                <a:quadBezTo>
                  <a:pt x="4317" y="611"/>
                  <a:pt x="4320" y="615"/>
                </a:quadBezTo>
                <a:quadBezTo>
                  <a:pt x="4324" y="619"/>
                  <a:pt x="4328" y="619"/>
                </a:quadBezTo>
                <a:quadBezTo>
                  <a:pt x="4335" y="619"/>
                  <a:pt x="4341" y="613"/>
                </a:quadBezTo>
                <a:quadBezTo>
                  <a:pt x="4359" y="599"/>
                  <a:pt x="4388" y="556"/>
                </a:quadBezTo>
                <a:lnTo>
                  <a:pt x="4404" y="568"/>
                </a:lnTo>
                <a:quadBezTo>
                  <a:pt x="4336" y="690"/>
                  <a:pt x="4255" y="690"/>
                </a:quadBezTo>
                <a:quadBezTo>
                  <a:pt x="4225" y="690"/>
                  <a:pt x="4207" y="675"/>
                </a:quadBezTo>
                <a:quadBezTo>
                  <a:pt x="4190" y="660"/>
                  <a:pt x="4190" y="635"/>
                </a:quadBezTo>
                <a:quadBezTo>
                  <a:pt x="4190" y="608"/>
                  <a:pt x="4202" y="568"/>
                </a:quadBezTo>
                <a:lnTo>
                  <a:pt x="4226" y="485"/>
                </a:lnTo>
                <a:quadBezTo>
                  <a:pt x="4163" y="578"/>
                  <a:pt x="4134" y="610"/>
                </a:quadBezTo>
                <a:quadBezTo>
                  <a:pt x="4090" y="658"/>
                  <a:pt x="4060" y="674"/>
                </a:quadBezTo>
                <a:quadBezTo>
                  <a:pt x="4030" y="690"/>
                  <a:pt x="4002" y="690"/>
                </a:quadBezTo>
                <a:quadBezTo>
                  <a:pt x="3977" y="690"/>
                  <a:pt x="3958" y="671"/>
                </a:quadBezTo>
                <a:quadBezTo>
                  <a:pt x="3939" y="652"/>
                  <a:pt x="3939" y="623"/>
                </a:quadBezTo>
                <a:quadBezTo>
                  <a:pt x="3939" y="598"/>
                  <a:pt x="3951" y="556"/>
                </a:quadBezTo>
                <a:lnTo>
                  <a:pt x="4006" y="361"/>
                </a:lnTo>
                <a:quadBezTo>
                  <a:pt x="4020" y="313"/>
                  <a:pt x="4020" y="296"/>
                </a:quadBezTo>
                <a:quadBezTo>
                  <a:pt x="4020" y="289"/>
                  <a:pt x="4016" y="284"/>
                </a:quadBezTo>
                <a:quadBezTo>
                  <a:pt x="4012" y="278"/>
                  <a:pt x="4003" y="275"/>
                </a:quadBezTo>
                <a:quadBezTo>
                  <a:pt x="3994" y="271"/>
                  <a:pt x="3970" y="271"/>
                </a:quadBezTo>
                <a:lnTo>
                  <a:pt x="3975" y="253"/>
                </a:lnTo>
                <a:lnTo>
                  <a:pt x="4141" y="224"/>
                </a:lnTo>
                <a:lnTo>
                  <a:pt x="4170" y="224"/>
                </a:lnTo>
                <a:close/>
                <a:moveTo>
                  <a:pt x="4906" y="558"/>
                </a:moveTo>
                <a:lnTo>
                  <a:pt x="4923" y="569"/>
                </a:lnTo>
                <a:quadBezTo>
                  <a:pt x="4852" y="690"/>
                  <a:pt x="4771" y="690"/>
                </a:quadBezTo>
                <a:quadBezTo>
                  <a:pt x="4743" y="690"/>
                  <a:pt x="4726" y="674"/>
                </a:quadBezTo>
                <a:quadBezTo>
                  <a:pt x="4708" y="657"/>
                  <a:pt x="4708" y="631"/>
                </a:quadBezTo>
                <a:quadBezTo>
                  <a:pt x="4708" y="611"/>
                  <a:pt x="4723" y="561"/>
                </a:quadBezTo>
                <a:lnTo>
                  <a:pt x="4751" y="461"/>
                </a:lnTo>
                <a:lnTo>
                  <a:pt x="4744" y="461"/>
                </a:lnTo>
                <a:quadBezTo>
                  <a:pt x="4722" y="461"/>
                  <a:pt x="4699" y="493"/>
                </a:quadBezTo>
                <a:lnTo>
                  <a:pt x="4562" y="677"/>
                </a:lnTo>
                <a:lnTo>
                  <a:pt x="4399" y="677"/>
                </a:lnTo>
                <a:lnTo>
                  <a:pt x="4405" y="659"/>
                </a:lnTo>
                <a:quadBezTo>
                  <a:pt x="4435" y="657"/>
                  <a:pt x="4456" y="640"/>
                </a:quadBezTo>
                <a:quadBezTo>
                  <a:pt x="4477" y="623"/>
                  <a:pt x="4523" y="566"/>
                </a:quadBezTo>
                <a:lnTo>
                  <a:pt x="4557" y="524"/>
                </a:lnTo>
                <a:quadBezTo>
                  <a:pt x="4585" y="489"/>
                  <a:pt x="4599" y="477"/>
                </a:quadBezTo>
                <a:quadBezTo>
                  <a:pt x="4612" y="465"/>
                  <a:pt x="4638" y="455"/>
                </a:quadBezTo>
                <a:quadBezTo>
                  <a:pt x="4547" y="444"/>
                  <a:pt x="4547" y="364"/>
                </a:quadBezTo>
                <a:quadBezTo>
                  <a:pt x="4547" y="311"/>
                  <a:pt x="4592" y="274"/>
                </a:quadBezTo>
                <a:quadBezTo>
                  <a:pt x="4637" y="238"/>
                  <a:pt x="4742" y="238"/>
                </a:quadBezTo>
                <a:lnTo>
                  <a:pt x="4937" y="238"/>
                </a:lnTo>
                <a:lnTo>
                  <a:pt x="4844" y="566"/>
                </a:lnTo>
                <a:quadBezTo>
                  <a:pt x="4834" y="598"/>
                  <a:pt x="4834" y="608"/>
                </a:quadBezTo>
                <a:quadBezTo>
                  <a:pt x="4834" y="622"/>
                  <a:pt x="4845" y="622"/>
                </a:quadBezTo>
                <a:quadBezTo>
                  <a:pt x="4861" y="622"/>
                  <a:pt x="4906" y="558"/>
                </a:quadBezTo>
                <a:close/>
                <a:moveTo>
                  <a:pt x="4807" y="269"/>
                </a:moveTo>
                <a:quadBezTo>
                  <a:pt x="4785" y="263"/>
                  <a:pt x="4769" y="263"/>
                </a:quadBezTo>
                <a:quadBezTo>
                  <a:pt x="4723" y="263"/>
                  <a:pt x="4695" y="302"/>
                </a:quadBezTo>
                <a:quadBezTo>
                  <a:pt x="4668" y="341"/>
                  <a:pt x="4668" y="383"/>
                </a:quadBezTo>
                <a:quadBezTo>
                  <a:pt x="4668" y="434"/>
                  <a:pt x="4737" y="434"/>
                </a:quadBezTo>
                <a:quadBezTo>
                  <a:pt x="4745" y="434"/>
                  <a:pt x="4759" y="433"/>
                </a:quadBezTo>
                <a:lnTo>
                  <a:pt x="4807" y="269"/>
                </a:lnTo>
                <a:close/>
              </a:path>
            </a:pathLst>
          </a:custGeom>
          <a:solidFill>
            <a:srgbClr val="C27BA0"/>
          </a:solidFill>
          <a:ln w="38100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/>
          <p:nvPr/>
        </p:nvSpPr>
        <p:spPr>
          <a:xfrm>
            <a:off x="742950" y="5381111"/>
            <a:ext cx="3657600" cy="1013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pic>
        <p:nvPicPr>
          <p:cNvPr id="3074" name="Picture 2" descr="https://im0-tub-ru.yandex.net/i?id=053841bebb9eee0cff5b7d436de4f044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429124" y="3643314"/>
            <a:ext cx="4494976" cy="3000396"/>
          </a:xfrm>
          <a:prstGeom prst="rect">
            <a:avLst/>
          </a:prstGeom>
          <a:noFill/>
        </p:spPr>
      </p:pic>
      <p:pic>
        <p:nvPicPr>
          <p:cNvPr id="3078" name="Picture 6" descr="https://avatars.mds.yandex.net/get-pdb/1350656/8a2ab673-8ce1-42e0-a332-93656a91885c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000240"/>
            <a:ext cx="4286248" cy="3214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НОВЫЙ ГОД В АВСТРАЛИИ</a:t>
            </a:r>
            <a:endParaRPr lang="ru-RU" dirty="0"/>
          </a:p>
        </p:txBody>
      </p:sp>
      <p:pic>
        <p:nvPicPr>
          <p:cNvPr id="45058" name="Picture 2" descr="C:\Users\Ирина\Desktop\rozhdestvo-v-avstralii-lzbrebx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7340" y="1219200"/>
            <a:ext cx="7669320" cy="493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САМАЯ БОЛЬШАЯ РЕКА -МУРРЕЙ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3357563"/>
            <a:ext cx="4040188" cy="857256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Маррамбиджи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429257" y="2928934"/>
            <a:ext cx="2500330" cy="92869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Дарлинг</a:t>
            </a:r>
            <a:r>
              <a:rPr lang="ru-RU" dirty="0" smtClean="0">
                <a:solidFill>
                  <a:schemeClr val="tx1"/>
                </a:solidFill>
              </a:rPr>
              <a:t> – правый приток Муррея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6082" name="Picture 2" descr="C:\Users\Ирина\Desktop\Скриншоты\Скриншот 20-02-2019 1433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85720" y="1142984"/>
            <a:ext cx="6215106" cy="2000264"/>
          </a:xfrm>
          <a:prstGeom prst="rect">
            <a:avLst/>
          </a:prstGeom>
          <a:noFill/>
        </p:spPr>
      </p:pic>
      <p:pic>
        <p:nvPicPr>
          <p:cNvPr id="46083" name="Picture 3" descr="C:\Users\Ирина\Desktop\Скриншоты\Скриншот 20-02-2019 1436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929066"/>
            <a:ext cx="4038600" cy="2651606"/>
          </a:xfrm>
          <a:prstGeom prst="rect">
            <a:avLst/>
          </a:prstGeom>
          <a:noFill/>
        </p:spPr>
      </p:pic>
      <p:pic>
        <p:nvPicPr>
          <p:cNvPr id="46084" name="Picture 4" descr="C:\Users\Ирина\Desktop\Скриншоты\Скриншот 20-02-2019 1441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5224" y="3786190"/>
            <a:ext cx="432185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ПЕРВООТКРЫВАТЕЛИ АВСТРАЛИИ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828691"/>
          </a:xfrm>
        </p:spPr>
        <p:txBody>
          <a:bodyPr/>
          <a:lstStyle/>
          <a:p>
            <a:r>
              <a:rPr lang="ru-RU" dirty="0" smtClean="0"/>
              <a:t>ВИЛЛЕМ ЯНСЗОН, </a:t>
            </a:r>
          </a:p>
          <a:p>
            <a:r>
              <a:rPr lang="ru-RU" dirty="0" smtClean="0"/>
              <a:t>АБЕЛЬ ТАСМАН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          ДЖЕЙМС КУК</a:t>
            </a:r>
          </a:p>
          <a:p>
            <a:r>
              <a:rPr lang="ru-RU" dirty="0" smtClean="0"/>
              <a:t> Джеймс Кук обнаружил </a:t>
            </a:r>
          </a:p>
          <a:p>
            <a:r>
              <a:rPr lang="ru-RU" dirty="0" smtClean="0"/>
              <a:t>    неизвестную землю и водрузил на берегу английский флаг.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7" descr="ку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43636" y="3429000"/>
            <a:ext cx="2577138" cy="325087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8726</TotalTime>
  <Words>620</Words>
  <Application>Microsoft Office PowerPoint</Application>
  <PresentationFormat>Экран (4:3)</PresentationFormat>
  <Paragraphs>74</Paragraphs>
  <Slides>19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Слайд 1</vt:lpstr>
      <vt:lpstr>САМЫЙ,САМЫЙ, САМЫЙ??????</vt:lpstr>
      <vt:lpstr>ИССЛЕДОВАТЕЛИ:</vt:lpstr>
      <vt:lpstr>Слайд 4</vt:lpstr>
      <vt:lpstr>Слайд 5</vt:lpstr>
      <vt:lpstr>САМЫЙ ЗАСУШЛИВЫЙ МАТЕРИК</vt:lpstr>
      <vt:lpstr>НОВЫЙ ГОД В АВСТРАЛИИ</vt:lpstr>
      <vt:lpstr>САМАЯ БОЛЬШАЯ РЕКА -МУРРЕЙ</vt:lpstr>
      <vt:lpstr>ПЕРВООТКРЫВАТЕЛИ АВСТРАЛИИ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Австра́лия, официально Австрали́йский Сою́з — государство в Южном полушарии, занимающее материк Австралия, остров Тасмания и несколько других островов Индийского и Тихого океанов; является шестым государством по площади в мире.</dc:title>
  <dc:creator>Ирина</dc:creator>
  <cp:lastModifiedBy>Ирина</cp:lastModifiedBy>
  <cp:revision>8</cp:revision>
  <dcterms:modified xsi:type="dcterms:W3CDTF">2019-03-10T11:33:26Z</dcterms:modified>
</cp:coreProperties>
</file>