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  <p:sldId id="257" r:id="rId11"/>
    <p:sldId id="271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445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582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676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365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255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6630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7269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9813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478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2537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835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F23930-DF06-41B8-AB2E-E68B9138E0B5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6835287-E78B-497C-8AE1-689CC21D5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128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русского языка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УМК «Школа России»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Автор: </a:t>
            </a:r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Чернореченская</a:t>
            </a:r>
            <a:r>
              <a:rPr lang="ru-RU" dirty="0" smtClean="0"/>
              <a:t> СОШ №1» </a:t>
            </a:r>
          </a:p>
          <a:p>
            <a:r>
              <a:rPr lang="ru-RU" dirty="0" smtClean="0"/>
              <a:t>Азанова </a:t>
            </a:r>
            <a:r>
              <a:rPr lang="ru-RU" dirty="0"/>
              <a:t>Юлия Юрьевна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5894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Какую цель поставим перед собой на уроке?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8700" y="864108"/>
            <a:ext cx="7615768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Продолжи:</a:t>
            </a:r>
          </a:p>
          <a:p>
            <a:pPr marL="0" indent="0">
              <a:buNone/>
            </a:pPr>
            <a:endParaRPr lang="ru-RU" sz="4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Ознакомимся с правилом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применять …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46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14300"/>
            <a:ext cx="11776576" cy="66297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00" y="376"/>
            <a:ext cx="2996000" cy="10562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7981"/>
          <a:stretch/>
        </p:blipFill>
        <p:spPr>
          <a:xfrm>
            <a:off x="8693424" y="926912"/>
            <a:ext cx="3479800" cy="593108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75" y="1056582"/>
            <a:ext cx="1085850" cy="762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725" y="2021782"/>
            <a:ext cx="575875" cy="4041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475" y="1583820"/>
            <a:ext cx="619125" cy="381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680" y="114300"/>
            <a:ext cx="1165088" cy="115926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562" y="1253753"/>
            <a:ext cx="1639750" cy="11033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525" y="3302000"/>
            <a:ext cx="2713230" cy="27132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598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3500" y="355600"/>
            <a:ext cx="8750300" cy="64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Чтобы знать, как писать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Надо род определять.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Если женский род, то надо 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Мягкий знак употреблять.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И тогда мы пишем 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Рожь, дочь, печь, вещь и молодёжь.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Если род мужской у слова, 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Нету знака никакого!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И тогда пиши – 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Калач, врач, товарищ, нож и грач.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9342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 копытами касаясь,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по лесу красавец, 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смело и легко, 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Рога раскинув широко.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4300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 нам в них ходить 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асфальту летом, 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легко по льду скользить 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зимой при этом.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7325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Бурый он и косолапый,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Ловит рыбу мощной лапой.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ещё он любит мёд!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сластёну назовёт?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66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Сварит бабушка из ягод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Что-то вкусненькое на год.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какое объеденье —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Ароматное... </a:t>
            </a:r>
          </a:p>
        </p:txBody>
      </p:sp>
    </p:spTree>
    <p:extLst>
      <p:ext uri="{BB962C8B-B14F-4D97-AF65-F5344CB8AC3E}">
        <p14:creationId xmlns="" xmlns:p14="http://schemas.microsoft.com/office/powerpoint/2010/main" val="166312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пускает за порог,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Бьет, кусает, валит с ног.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холоду подруга -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и злая … </a:t>
            </a:r>
          </a:p>
        </p:txBody>
      </p:sp>
    </p:spTree>
    <p:extLst>
      <p:ext uri="{BB962C8B-B14F-4D97-AF65-F5344CB8AC3E}">
        <p14:creationId xmlns="" xmlns:p14="http://schemas.microsoft.com/office/powerpoint/2010/main" val="22098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слово каждый знает,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на что не променяет!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цифре «семь» добавлю «я» —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получится? </a:t>
            </a:r>
          </a:p>
        </p:txBody>
      </p:sp>
    </p:spTree>
    <p:extLst>
      <p:ext uri="{BB962C8B-B14F-4D97-AF65-F5344CB8AC3E}">
        <p14:creationId xmlns="" xmlns:p14="http://schemas.microsoft.com/office/powerpoint/2010/main" val="38420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4800" dirty="0" smtClean="0"/>
              <a:t>Лось, коньки, медведь, варенье, вьюга, семья.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677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0" y="1825625"/>
            <a:ext cx="8788400" cy="4283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вести – не лапти плести.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Умный товарищ – половина дороги.</a:t>
            </a:r>
          </a:p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Ложь человека не красит.</a:t>
            </a:r>
          </a:p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49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656</TotalTime>
  <Words>241</Words>
  <Application>Microsoft Office PowerPoint</Application>
  <PresentationFormat>Произвольный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Рама</vt:lpstr>
      <vt:lpstr>Урок русского языка 3 класс УМК «Школа России»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Какую цель поставим перед собой на уроке?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19</cp:revision>
  <dcterms:created xsi:type="dcterms:W3CDTF">2019-02-19T05:10:30Z</dcterms:created>
  <dcterms:modified xsi:type="dcterms:W3CDTF">2019-03-10T17:22:06Z</dcterms:modified>
</cp:coreProperties>
</file>