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301" r:id="rId3"/>
    <p:sldId id="258" r:id="rId4"/>
    <p:sldId id="259" r:id="rId5"/>
    <p:sldId id="260" r:id="rId6"/>
    <p:sldId id="297" r:id="rId7"/>
    <p:sldId id="261" r:id="rId8"/>
    <p:sldId id="286" r:id="rId9"/>
    <p:sldId id="289" r:id="rId10"/>
    <p:sldId id="290" r:id="rId11"/>
    <p:sldId id="292" r:id="rId12"/>
    <p:sldId id="298" r:id="rId13"/>
    <p:sldId id="299" r:id="rId14"/>
    <p:sldId id="30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ECD87-4773-4C0F-88A6-8DAA81352421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A74A7-17DB-422A-9A96-E2946628C7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704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043D-29BA-4B8A-ADFC-D277B2FDFD21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6CC-F4DC-41CE-B231-D79887F7FC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423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043D-29BA-4B8A-ADFC-D277B2FDFD21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6CC-F4DC-41CE-B231-D79887F7FC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7152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043D-29BA-4B8A-ADFC-D277B2FDFD21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6CC-F4DC-41CE-B231-D79887F7FC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546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043D-29BA-4B8A-ADFC-D277B2FDFD21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6CC-F4DC-41CE-B231-D79887F7FC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80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043D-29BA-4B8A-ADFC-D277B2FDFD21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6CC-F4DC-41CE-B231-D79887F7FC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053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043D-29BA-4B8A-ADFC-D277B2FDFD21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6CC-F4DC-41CE-B231-D79887F7FC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8109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043D-29BA-4B8A-ADFC-D277B2FDFD21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6CC-F4DC-41CE-B231-D79887F7FC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375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043D-29BA-4B8A-ADFC-D277B2FDFD21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6CC-F4DC-41CE-B231-D79887F7FC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705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043D-29BA-4B8A-ADFC-D277B2FDFD21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6CC-F4DC-41CE-B231-D79887F7FC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657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043D-29BA-4B8A-ADFC-D277B2FDFD21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6CC-F4DC-41CE-B231-D79887F7FC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341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043D-29BA-4B8A-ADFC-D277B2FDFD21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06CC-F4DC-41CE-B231-D79887F7FC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849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3043D-29BA-4B8A-ADFC-D277B2FDFD21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A06CC-F4DC-41CE-B231-D79887F7FC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6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624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1570186"/>
          </a:xfrm>
        </p:spPr>
        <p:txBody>
          <a:bodyPr>
            <a:noAutofit/>
          </a:bodyPr>
          <a:lstStyle/>
          <a:p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конце шапки, как правило, имеется кисточка. Она является символом солнца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336310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132856"/>
            <a:ext cx="244827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0" y="274638"/>
            <a:ext cx="4572000" cy="1786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Дэгэл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 это национальный костюм, который расшивают колотыми узорами. Он состоит из непосредственно костюма, который носит название 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дэгэл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а также из 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ожа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который шьют по весьма сложным выкройкам.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68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Национальные блюда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Позы или 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Буузы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win7\Desktop\1298473893_15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058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337038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Понятие «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Лэпбукинг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» пришло </a:t>
            </a: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к нам из Америки. В дословном переводе с английского "</a:t>
            </a:r>
            <a:r>
              <a:rPr lang="ru-RU" sz="2800" b="1" dirty="0" err="1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Лэпбук</a:t>
            </a: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" (</a:t>
            </a:r>
            <a:r>
              <a:rPr lang="ru-RU" sz="2800" b="1" dirty="0" err="1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lapbook</a:t>
            </a: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) значит "наколенная книга" (</a:t>
            </a:r>
            <a:r>
              <a:rPr lang="ru-RU" sz="2800" b="1" dirty="0" err="1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lap</a:t>
            </a: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- колени, </a:t>
            </a:r>
            <a:r>
              <a:rPr lang="ru-RU" sz="2800" b="1" dirty="0" err="1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book</a:t>
            </a: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- книга). </a:t>
            </a:r>
            <a:r>
              <a:rPr lang="ru-RU" sz="2800" b="1" dirty="0" err="1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Лэпбук</a:t>
            </a: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- тематическая или интерактивная папка, то есть самодельная бумажная книжка с кармашками, дверками, окошками, подвижными деталями, из которых можно что – то доставать, перекладывать и складывать по своему усмотрению.</a:t>
            </a:r>
            <a:b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</a:b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47664" y="3428999"/>
            <a:ext cx="6429375" cy="3426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6266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779912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0"/>
            <a:ext cx="4752528" cy="249289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Урок прошел отлично.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Мне понравился.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Я активно работал.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2636912"/>
            <a:ext cx="4248473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Урок был интересным, но у меня возникли вопросы.</a:t>
            </a:r>
            <a:endParaRPr lang="ru-RU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71" y="2490048"/>
            <a:ext cx="3779912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5" y="3799323"/>
            <a:ext cx="3635896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83568" y="5413907"/>
            <a:ext cx="4572000" cy="117570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Урок  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мне не понравился. </a:t>
            </a:r>
          </a:p>
          <a:p>
            <a:pPr lvl="0">
              <a:spcBef>
                <a:spcPct val="2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Я не слушал и спал на уроке.</a:t>
            </a:r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67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0"/>
            <a:ext cx="4752528" cy="249289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24744"/>
            <a:ext cx="7272809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Спасибо всем!</a:t>
            </a:r>
            <a:endParaRPr lang="ru-RU" sz="9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541390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72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85794"/>
            <a:ext cx="6825908" cy="428628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 </a:t>
            </a:r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Моя малая Родина-Бурятия!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67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user\Pictures\map_r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11387"/>
            <a:ext cx="8392074" cy="6269941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4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Родина</a:t>
            </a:r>
            <a:endParaRPr lang="ru-RU" sz="9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9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6394722"/>
          </a:xfrm>
        </p:spPr>
        <p:txBody>
          <a:bodyPr numCol="2">
            <a:noAutofit/>
          </a:bodyPr>
          <a:lstStyle/>
          <a:p>
            <a:pPr algn="l"/>
            <a:r>
              <a:rPr lang="ru-RU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Гимн Республики Бурятия</a:t>
            </a:r>
            <a:br>
              <a:rPr lang="ru-RU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композитор - А.Андреев, 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стихи - Д.Жалсараев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Таежная, озерная, степная,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добрым светом солнечным полна.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Цветущая от края и до края,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Будь счастлива, родная сторона. 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Брусничный дух, черемухи дыханье,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Лилового багульника настой.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не дышу, а пью благоуханье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Моей земли, равнинной и лесной. 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Прими, земля, сыновнее спасибо,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Святой водой Байкала угости,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 я обрел невиданную силу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дальнего нелегкого пути. 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тобой, земля, мы слиты воедино,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Моею стала и судьба твоя.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Поклон тебе от сердца, край родимый,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Любимая Бурятия моя! 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О, Мать-земля!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Основой гимна послужила «Песня о родной земле», текст которой был написан Дамбой Жалсараевым (перевод на русский язык выполнен О. Дмитриевым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), музыка — Анатолием Андреевым.</a:t>
            </a:r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21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496944" cy="5256584"/>
          </a:xfrm>
        </p:spPr>
        <p:txBody>
          <a:bodyPr>
            <a:noAutofit/>
          </a:bodyPr>
          <a:lstStyle/>
          <a:p>
            <a:pPr eaLnBrk="1" hangingPunct="1"/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Игра </a:t>
            </a:r>
            <a:b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«Собери пословицу»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35896" y="1052736"/>
            <a:ext cx="5355704" cy="5256584"/>
          </a:xfrm>
        </p:spPr>
        <p:txBody>
          <a:bodyPr>
            <a:normAutofit/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kern="12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ru-RU" sz="1600" kern="12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lang="ru-RU" sz="1600" kern="1200" dirty="0" smtClean="0">
              <a:solidFill>
                <a:srgbClr val="000000"/>
              </a:solidFill>
              <a:ea typeface="Times New Roman" pitchFamily="18" charset="0"/>
              <a:cs typeface="Tahoma" pitchFamily="34" charset="0"/>
            </a:endParaRPr>
          </a:p>
          <a:p>
            <a:pPr eaLnBrk="1" hangingPunct="1">
              <a:defRPr/>
            </a:pPr>
            <a:endParaRPr lang="ru-RU" sz="1200" dirty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5242594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«Мозговой штурм»</a:t>
            </a:r>
            <a:endParaRPr lang="ru-RU" sz="96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30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Сагаалган</a:t>
            </a:r>
            <a:r>
              <a:rPr lang="ru-RU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 — это Новый год по лунному календарю, один из самых популярных праздников в Бурятии.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64904"/>
            <a:ext cx="6858000" cy="4207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973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Национальная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одежда.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Любой национальный костюм включает в себя шапку, костюм, или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дэгэл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а также обувь, которая называется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эрмэг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гутал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632428"/>
            <a:ext cx="3456384" cy="5149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4677508" cy="530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56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133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Monotype Corsiva</vt:lpstr>
      <vt:lpstr>Tahoma</vt:lpstr>
      <vt:lpstr>Times New Roman</vt:lpstr>
      <vt:lpstr>Тема Office</vt:lpstr>
      <vt:lpstr>Презентация PowerPoint</vt:lpstr>
      <vt:lpstr>   Моя малая Родина-Бурятия!</vt:lpstr>
      <vt:lpstr>Презентация PowerPoint</vt:lpstr>
      <vt:lpstr>Презентация PowerPoint</vt:lpstr>
      <vt:lpstr>Гимн Республики Бурятия  композитор - А.Андреев,  стихи - Д.Жалсараев  Таежная, озерная, степная, Ты добрым светом солнечным полна. Цветущая от края и до края, Будь счастлива, родная сторона.   Брусничный дух, черемухи дыханье, Лилового багульника настой. Я не дышу, а пью благоуханье Моей земли, равнинной и лесной.   Прими, земля, сыновнее спасибо, Святой водой Байкала угости, Чтоб я обрел невиданную силу Для дальнего нелегкого пути.   С тобой, земля, мы слиты воедино, Моею стала и судьба твоя. Поклон тебе от сердца, край родимый, Любимая Бурятия моя!   О, Мать-земля!  Основой гимна послужила «Песня о родной земле», текст которой был написан Дамбой Жалсараевым (перевод на русский язык выполнен О. Дмитриевым), музыка — Анатолием Андреевым.  </vt:lpstr>
      <vt:lpstr>Игра  «Собери пословицу»</vt:lpstr>
      <vt:lpstr>«Мозговой штурм»</vt:lpstr>
      <vt:lpstr>  Сагаалган — это Новый год по лунному календарю, один из самых популярных праздников в Бурятии.</vt:lpstr>
      <vt:lpstr>Национальная одежда. Любой национальный костюм включает в себя шапку, костюм, или дэгэл, а также обувь, которая называется эрмэг гутал</vt:lpstr>
      <vt:lpstr>На конце шапки, как правило, имеется кисточка. Она является символом солнца</vt:lpstr>
      <vt:lpstr>Национальные блюда Позы или Буузы</vt:lpstr>
      <vt:lpstr>Понятие «Лэпбукинг» пришло к нам из Америки. В дословном переводе с английского "Лэпбук" (lapbook) значит "наколенная книга" (lap - колени, book - книга). Лэпбук - тематическая или интерактивная папка, то есть самодельная бумажная книжка с кармашками, дверками, окошками, подвижными деталями, из которых можно что – то доставать, перекладывать и складывать по своему усмотрению. </vt:lpstr>
      <vt:lpstr>Урок прошел отлично. Мне понравился. Я активно работал.</vt:lpstr>
      <vt:lpstr>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  Бурятия</dc:title>
  <dc:creator>Admin</dc:creator>
  <cp:lastModifiedBy>Windows</cp:lastModifiedBy>
  <cp:revision>37</cp:revision>
  <dcterms:created xsi:type="dcterms:W3CDTF">2012-11-29T21:02:38Z</dcterms:created>
  <dcterms:modified xsi:type="dcterms:W3CDTF">2019-03-10T15:56:12Z</dcterms:modified>
</cp:coreProperties>
</file>