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8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566E9-F85A-45CF-A84F-5CE825B8C944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5FDED-8E33-4FEE-B2D6-D51285D75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EB2BF-7D04-4E0C-98F0-AB3612C8E8D2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96C12-0A7E-4C34-AC9F-14D1BF380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9C6B9-BFE3-421C-8DD7-2964464AA703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55562-E8FC-481E-8859-5FB9D867B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BF4DE-F48B-4ACE-9650-9902CF54AA06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786E0-E576-444A-8AA4-61EDF9501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1FC2F-4A57-4D66-8BD2-A2F9C6769DDD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4FD57-C578-4F8F-A3E4-4A19B4954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C119D-7A5B-48BF-9550-3149B0F99C52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454B3-72B6-4AD8-BC84-1AD584FF1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28F37-20B9-438F-B5CE-4C76AB55B590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4BA22-415B-4841-965D-905F456F2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93462-C7BF-445B-A47D-9F68C6139734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612EC-9145-4151-832B-EBF1F04AF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10268-2084-4CFB-970D-61C0F7AC0DEC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AE954-9321-4CDC-AA01-34247012F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1AE05-EE15-4272-B0A5-71EF27518864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5FF1C-95B0-426D-91DA-D53960CC6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FED6D-1370-42B7-AD38-9B0587D70A7C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2B040-A3AB-401A-918E-4386B6075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D40FBE-ABAA-4A75-9E3A-A9B3398F556B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19AE19-6B16-4ADB-9F5E-0EBCB1900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 descr="день рождени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7993063" cy="792163"/>
          </a:xfrm>
        </p:spPr>
        <p:txBody>
          <a:bodyPr/>
          <a:lstStyle/>
          <a:p>
            <a:pPr eaLnBrk="1" hangingPunct="1"/>
            <a:r>
              <a:rPr lang="ru-RU" sz="2800" b="1" smtClean="0"/>
              <a:t>Сценарий дня рождения группы «Затейников»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0" y="1341438"/>
            <a:ext cx="5148263" cy="5516562"/>
          </a:xfrm>
        </p:spPr>
        <p:txBody>
          <a:bodyPr/>
          <a:lstStyle/>
          <a:p>
            <a:pPr eaLnBrk="1" hangingPunct="1"/>
            <a:r>
              <a:rPr lang="ru-RU" sz="2000" b="1" smtClean="0"/>
              <a:t>Ведущая</a:t>
            </a:r>
            <a:r>
              <a:rPr lang="ru-RU" sz="1800" b="1" smtClean="0"/>
              <a:t>: Добрый вечер!                                                Мы  очень рады видеть мам и бабушек , пап и дедушек, сестренок и братишек! .                                  Мы- это дети и воспитатели группы «Затейники»!                                                                          У нас все готово!                                                      Встречаем наших именинников!                                  Дети выходят под песню « День рождение» (подпевают , после чего рассаживаются на стульчики).                                                                              </a:t>
            </a:r>
            <a:r>
              <a:rPr lang="ru-RU" sz="2000" b="1" smtClean="0"/>
              <a:t>Ведущая:</a:t>
            </a:r>
            <a:r>
              <a:rPr lang="ru-RU" sz="1800" b="1" smtClean="0"/>
              <a:t> Давайте вспомним , какой у нас сегодня праздник? Да , сегодня  День рождение нашей группы «Затейники». Нам исполнился уже целый год!                                                          Были мы вчера малышки                                                              А сегодня посмотри                                                                           Ровно на год повзрослели,                                             Ровно на год подросли!</a:t>
            </a:r>
          </a:p>
        </p:txBody>
      </p:sp>
      <p:pic>
        <p:nvPicPr>
          <p:cNvPr id="13316" name="Рисунок 3" descr="выход детей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573463"/>
            <a:ext cx="414020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8" descr="день рождени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92725" cy="6858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b="1" dirty="0" smtClean="0"/>
              <a:t>СТУК В ДВЕРЬ                                                                                                 Ведущая: Кто то к нам стучится.                                                                          (открывает дверь , заходит Баба –Яга на метле)                                 Баба-Яга: Кто это здесь расшумелся? От куда столько много детей? Вы мне мешаете!                                            Ведущая: Постой Баба –Яга ,мы тебя не приглашали.                                                                               Баба –Яга: Ну и что с того , что не приглашали , я мимо пролетала на своей метле , услышала веселье , вот и решила к вам заглянуть. Ну, рассказывайте , что за праздник такой у вас? (дети рассказывают )                                                                        Баба-Яга:  А, что это за праздник такой , день рождение?                                                                               Ведущая: А об этом тебе расскажут стишки Катя и Тая.(дети читают стихи про день рождение).                          Баба-Яга: О, а я тоже такой праздник хочу! Можно у вас  остаться?                                                                            Ведущая: Ну что, разрешим Бабе-Яге у нас на празднике остаться? Баба-Яга: А вы танцевать умеете Ведущая: Конечно умеем , давайте ребятишки покажем наш замечательный танец «Ладошки». Танец «Ладошки»                                                                       Баба-Яга: Ой , какие вы молодцы! Как вы там , раз ладошка , два ладошка(пританцовывает</a:t>
            </a:r>
            <a:r>
              <a:rPr lang="ru-RU" sz="1800" dirty="0" smtClean="0"/>
              <a:t>).</a:t>
            </a:r>
            <a:endParaRPr lang="ru-RU" sz="1800" dirty="0"/>
          </a:p>
        </p:txBody>
      </p:sp>
      <p:pic>
        <p:nvPicPr>
          <p:cNvPr id="14339" name="Содержимое 3" descr="б яга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89563" y="0"/>
            <a:ext cx="3754437" cy="2060575"/>
          </a:xfrm>
        </p:spPr>
      </p:pic>
      <p:pic>
        <p:nvPicPr>
          <p:cNvPr id="14340" name="Рисунок 4" descr="танец ладошки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133600"/>
            <a:ext cx="38512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6" descr="танец ладошки 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4724400"/>
            <a:ext cx="399573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4" descr="танец ладошки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133600"/>
            <a:ext cx="38512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5" descr="день рождени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643438" cy="6858000"/>
          </a:xfrm>
        </p:spPr>
        <p:txBody>
          <a:bodyPr/>
          <a:lstStyle/>
          <a:p>
            <a:pPr algn="l" eaLnBrk="1" hangingPunct="1"/>
            <a:r>
              <a:rPr lang="ru-RU" sz="1800" b="1" smtClean="0"/>
              <a:t>Баба-Яга: А вы любите играть?  А можно я с вами поиграю?                                                                                                          Игра «Замету метлой»                                                        Баба-Яга: Вот какие все молодцы, никто на метлу не попался!                                                                                          Ведущая: Баба-Яга, а ты любишь сказки?                                      Баба-Яга: А, как же, конечно, мне не ночь кикимора часто сказки рассказывает.                                                       Ведущая: А мы можем сказку показать !                                         Баба-Яга: Как показать?! сказки только рассказывают.                                                               Ведущая: А вот присаживайся и посмотри нашу сказку!                                                                                           Баба-Яга: Очень интересно! Ну давайте , показывайте!                                                                   Сказка «Репка» (на новый лад).                                                        Баба –Яга: Да вы еще и артисты! И танцуют они , и поют, такие молодцы! А вот родители, такие же молодцы? Вставайте в круг, станцуем с детьми!                                           Танец с родителями « Паровозик чух-чух»</a:t>
            </a:r>
          </a:p>
        </p:txBody>
      </p:sp>
      <p:pic>
        <p:nvPicPr>
          <p:cNvPr id="15363" name="Содержимое 3" descr="артисты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3933825"/>
            <a:ext cx="4032250" cy="2924175"/>
          </a:xfrm>
        </p:spPr>
      </p:pic>
      <p:pic>
        <p:nvPicPr>
          <p:cNvPr id="15364" name="Рисунок 4" descr="игры с б.я 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81000"/>
            <a:ext cx="45005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6" descr="день рождени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03800" cy="3789363"/>
          </a:xfrm>
        </p:spPr>
        <p:txBody>
          <a:bodyPr/>
          <a:lstStyle/>
          <a:p>
            <a:pPr algn="l" eaLnBrk="1" hangingPunct="1"/>
            <a:r>
              <a:rPr lang="ru-RU" sz="1800" b="1" smtClean="0"/>
              <a:t>Баба-Яга:  Мне так у вас понравилось ,что мне очень захотелось сделать вам сюрприз!                                                   Баба-Яга выносит шары.                                                                        Баба-Яга: Что-то я у вас уже задержалась, пора мне и домой, давайте прощаться.                                                         Ведущая: Давайте попрощаемся с Бабой-ягой. (дети прощаются )                                                                             Ведущая: Ну а сейчас нас хотят поздравить наши любимые родители!                                                       Поздравление родителей.                                                          Вносят праздничные пирожные.                             Чайпитие.</a:t>
            </a:r>
          </a:p>
        </p:txBody>
      </p:sp>
      <p:pic>
        <p:nvPicPr>
          <p:cNvPr id="16387" name="Содержимое 3" descr="говорят родители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435600" y="260350"/>
            <a:ext cx="3322638" cy="2216150"/>
          </a:xfrm>
        </p:spPr>
      </p:pic>
      <p:pic>
        <p:nvPicPr>
          <p:cNvPr id="16388" name="Рисунок 4" descr="чайпитие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2852738"/>
            <a:ext cx="4932363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5" descr="чаипитие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3644900"/>
            <a:ext cx="514826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5" descr="чаипитие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3644900"/>
            <a:ext cx="514826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3" descr="день рожд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1412875"/>
            <a:ext cx="8291513" cy="3168650"/>
          </a:xfrm>
        </p:spPr>
        <p:txBody>
          <a:bodyPr/>
          <a:lstStyle/>
          <a:p>
            <a:pPr eaLnBrk="1" hangingPunct="1"/>
            <a:r>
              <a:rPr lang="ru-RU" b="1" smtClean="0"/>
              <a:t>Огромное спасибо нашим любимым родителям , за помощь в проведении нашего праздника</a:t>
            </a:r>
            <a:r>
              <a:rPr lang="ru-RU" smtClean="0"/>
              <a:t>!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396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Сценарий дня рождения группы «Затейников»</vt:lpstr>
      <vt:lpstr>СТУК В ДВЕРЬ                                                                                                 Ведущая: Кто то к нам стучится.                                                                          (открывает дверь , заходит Баба –Яга на метле)                                 Баба-Яга: Кто это здесь расшумелся? От куда столько много детей? Вы мне мешаете!                                            Ведущая: Постой Баба –Яга ,мы тебя не приглашали.                                                                               Баба –Яга: Ну и что с того , что не приглашали , я мимо пролетала на своей метле , услышала веселье , вот и решила к вам заглянуть. Ну, рассказывайте , что за праздник такой у вас? (дети рассказывают )                                                                        Баба-Яга:  А, что это за праздник такой , день рождение?                                                                               Ведущая: А об этом тебе расскажут стишки Катя и Тая.(дети читают стихи про день рождение).                          Баба-Яга: О, а я тоже такой праздник хочу! Можно у вас  остаться?                                                                            Ведущая: Ну что, разрешим Бабе-Яге у нас на празднике остаться? Баба-Яга: А вы танцевать умеете Ведущая: Конечно умеем , давайте ребятишки покажем наш замечательный танец «Ладошки». Танец «Ладошки»                                                                       Баба-Яга: Ой , какие вы молодцы! Как вы там , раз ладошка , два ладошка(пританцовывает).</vt:lpstr>
      <vt:lpstr>Баба-Яга: А вы любите играть?  А можно я с вами поиграю?                                                                                                          Игра «Замету метлой»                                                        Баба-Яга: Вот какие все молодцы, никто на метлу не попался!                                                                                          Ведущая: Баба-Яга, а ты любишь сказки?                                      Баба-Яга: А, как же, конечно, мне не ночь кикимора часто сказки рассказывает.                                                       Ведущая: А мы можем сказку показать !                                         Баба-Яга: Как показать?! сказки только рассказывают.                                                               Ведущая: А вот присаживайся и посмотри нашу сказку!                                                                                           Баба-Яга: Очень интересно! Ну давайте , показывайте!                                                                   Сказка «Репка» (на новый лад).                                                        Баба –Яга: Да вы еще и артисты! И танцуют они , и поют, такие молодцы! А вот родители, такие же молодцы? Вставайте в круг, станцуем с детьми!                                           Танец с родителями « Паровозик чух-чух»</vt:lpstr>
      <vt:lpstr>Баба-Яга:  Мне так у вас понравилось ,что мне очень захотелось сделать вам сюрприз!                                                   Баба-Яга выносит шары.                                                                        Баба-Яга: Что-то я у вас уже задержалась, пора мне и домой, давайте прощаться.                                                         Ведущая: Давайте попрощаемся с Бабой-ягой. (дети прощаются )                                                                             Ведущая: Ну а сейчас нас хотят поздравить наши любимые родители!                                                       Поздравление родителей.                                                          Вносят праздничные пирожные.                             Чайпитие.</vt:lpstr>
      <vt:lpstr>Огромное спасибо нашим любимым родителям , за помощь в проведении нашего праздника!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Сценарий дня рождения группы «Затейников»</dc:title>
  <dc:creator>Милана</dc:creator>
  <cp:lastModifiedBy>Пользователь Windows</cp:lastModifiedBy>
  <cp:revision>5</cp:revision>
  <dcterms:created xsi:type="dcterms:W3CDTF">2018-03-03T05:37:05Z</dcterms:created>
  <dcterms:modified xsi:type="dcterms:W3CDTF">2019-03-10T12:09:00Z</dcterms:modified>
</cp:coreProperties>
</file>