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9"/>
  </p:notesMasterIdLst>
  <p:sldIdLst>
    <p:sldId id="256" r:id="rId2"/>
    <p:sldId id="270" r:id="rId3"/>
    <p:sldId id="271" r:id="rId4"/>
    <p:sldId id="257" r:id="rId5"/>
    <p:sldId id="273" r:id="rId6"/>
    <p:sldId id="275" r:id="rId7"/>
    <p:sldId id="277" r:id="rId8"/>
    <p:sldId id="286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7" r:id="rId17"/>
    <p:sldId id="28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30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6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title>
      <c:tx>
        <c:rich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памятную дату будет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отмечать</a:t>
            </a:r>
          </a:p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весь мир 12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апреля?</a:t>
            </a: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6.9056321084864453E-2"/>
          <c:y val="0.16648096214000663"/>
          <c:w val="0.49197364391951093"/>
          <c:h val="0.808404882608853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Какую памятную дату будет отмечать весь мир 12 апреля?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День космонавтики</c:v>
                </c:pt>
                <c:pt idx="1">
                  <c:v>Выходной день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0.96000000000000019</c:v>
                </c:pt>
                <c:pt idx="1">
                  <c:v>4.0000000000000015E-2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392147856518061"/>
          <c:y val="0.40975389206486196"/>
          <c:w val="0.24357852143482064"/>
          <c:h val="0.11751411210584979"/>
        </c:manualLayout>
      </c:layout>
      <c:txPr>
        <a:bodyPr/>
        <a:lstStyle/>
        <a:p>
          <a:pPr>
            <a:defRPr i="1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 sz="2800"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имя первого космонавта в истории нашей планеты?</a:t>
            </a:r>
          </a:p>
        </c:rich>
      </c:tx>
      <c:layout>
        <c:manualLayout>
          <c:xMode val="edge"/>
          <c:yMode val="edge"/>
          <c:x val="0.17987150043744529"/>
          <c:y val="6.1728395061728392E-3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7.530135121998642E-2"/>
          <c:y val="0.18480950532977206"/>
          <c:w val="0.52056236026052138"/>
          <c:h val="0.80005781903463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Назовите имя первого космонавта в истории нашей планеты?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Лист1!$A$2:$A$3</c:f>
              <c:strCache>
                <c:ptCount val="1"/>
                <c:pt idx="0">
                  <c:v>Юрий Гагарин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672014435695542"/>
          <c:y val="0.5490270892064415"/>
          <c:w val="0.26494652230971144"/>
          <c:h val="5.2953890023006434E-2"/>
        </c:manualLayout>
      </c:layout>
      <c:txPr>
        <a:bodyPr/>
        <a:lstStyle/>
        <a:p>
          <a:pPr>
            <a:defRPr i="1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 sz="2800"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дату первого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полета</a:t>
            </a:r>
          </a:p>
          <a:p>
            <a:pPr>
              <a:defRPr sz="2800"/>
            </a:pP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космос?</a:t>
            </a:r>
          </a:p>
        </c:rich>
      </c:tx>
      <c:layout>
        <c:manualLayout>
          <c:xMode val="edge"/>
          <c:yMode val="edge"/>
          <c:x val="0.20300000000000001"/>
          <c:y val="2.1645021645021662E-3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5.8640529308836412E-2"/>
          <c:y val="0.15247554282987374"/>
          <c:w val="0.51618416447943949"/>
          <c:h val="0.804442853734193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Назовите дату первого полета человека в космос?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Верная дата и месяц (12 апреля)</c:v>
                </c:pt>
                <c:pt idx="1">
                  <c:v>Верный год (1961)</c:v>
                </c:pt>
                <c:pt idx="2">
                  <c:v>Полный верный ответ (12 апреля 1961 года)</c:v>
                </c:pt>
                <c:pt idx="3">
                  <c:v>Неверно ответили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0.52</c:v>
                </c:pt>
                <c:pt idx="1">
                  <c:v>0.2400000000000001</c:v>
                </c:pt>
                <c:pt idx="2">
                  <c:v>0.19</c:v>
                </c:pt>
                <c:pt idx="3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Верная дата и месяц (12 апреля)</c:v>
                </c:pt>
                <c:pt idx="1">
                  <c:v>Верный год (1961)</c:v>
                </c:pt>
                <c:pt idx="2">
                  <c:v>Полный верный ответ (12 апреля 1961 года)</c:v>
                </c:pt>
                <c:pt idx="3">
                  <c:v>Неверно ответили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Верная дата и месяц (12 апреля)</c:v>
                </c:pt>
                <c:pt idx="1">
                  <c:v>Верный год (1961)</c:v>
                </c:pt>
                <c:pt idx="2">
                  <c:v>Полный верный ответ (12 апреля 1961 года)</c:v>
                </c:pt>
                <c:pt idx="3">
                  <c:v>Неверно ответили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076181102362236"/>
          <c:y val="0.21807921737055597"/>
          <c:w val="0.39090485564304495"/>
          <c:h val="0.65775914374339606"/>
        </c:manualLayout>
      </c:layout>
    </c:legend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autoTitleDeleted val="1"/>
    <c:view3D>
      <c:rotX val="75"/>
      <c:perspective val="30"/>
    </c:view3D>
    <c:sideWall>
      <c:spPr>
        <a:noFill/>
      </c:spPr>
    </c:sideWall>
    <c:backWall>
      <c:spPr>
        <a:noFill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Каково ваше мнение о значении первого полета человека в космос?</c:v>
                </c:pt>
              </c:strCache>
            </c:strRef>
          </c:tx>
          <c:explosion val="25"/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«Был совершен огромный шаг вперед в развитии науки и космонавтики»</c:v>
                </c:pt>
                <c:pt idx="1">
                  <c:v>«Важный шаг на пути к освоению космоса и расширению территории обитания людей»</c:v>
                </c:pt>
                <c:pt idx="2">
                  <c:v>«У человечества появился шанс открыть и изучить новые планеты»</c:v>
                </c:pt>
                <c:pt idx="3">
                  <c:v>«Благодаря этому мы можем смотреть телевизор, слушать радио, пользоваться Интернетом, узнавать прогноз погоды, местонахождение полезных ископаемых»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0.56000000000000005</c:v>
                </c:pt>
                <c:pt idx="1">
                  <c:v>0.26</c:v>
                </c:pt>
                <c:pt idx="2">
                  <c:v>0.12000000000000002</c:v>
                </c:pt>
                <c:pt idx="3">
                  <c:v>6.0000000000000026E-2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8611111111111081"/>
          <c:y val="0.10973905607821312"/>
          <c:w val="0.38888888888888945"/>
          <c:h val="0.82711242498428228"/>
        </c:manualLayout>
      </c:layout>
      <c:txPr>
        <a:bodyPr/>
        <a:lstStyle/>
        <a:p>
          <a:pPr>
            <a:defRPr sz="1600" i="1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6BC73F-8484-497D-B857-CDC8635D4D4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7B11B3-D59E-40E4-A6BF-DC3534BEA12A}">
      <dgm:prSet/>
      <dgm:spPr/>
      <dgm:t>
        <a:bodyPr/>
        <a:lstStyle/>
        <a:p>
          <a:pPr rtl="0"/>
          <a:r>
            <a:rPr lang="ru-RU" b="1" i="1" dirty="0" smtClean="0"/>
            <a:t>09:07</a:t>
          </a:r>
          <a:endParaRPr lang="ru-RU" dirty="0"/>
        </a:p>
      </dgm:t>
    </dgm:pt>
    <dgm:pt modelId="{49CB2186-6EF4-4217-96F1-D116DC392A5E}" type="parTrans" cxnId="{9C7D2B7D-6440-43D7-8B76-FFA78975902B}">
      <dgm:prSet/>
      <dgm:spPr/>
      <dgm:t>
        <a:bodyPr/>
        <a:lstStyle/>
        <a:p>
          <a:endParaRPr lang="ru-RU"/>
        </a:p>
      </dgm:t>
    </dgm:pt>
    <dgm:pt modelId="{12605D10-56C4-4EC8-8509-DE054F2569D7}" type="sibTrans" cxnId="{9C7D2B7D-6440-43D7-8B76-FFA78975902B}">
      <dgm:prSet/>
      <dgm:spPr/>
      <dgm:t>
        <a:bodyPr/>
        <a:lstStyle/>
        <a:p>
          <a:endParaRPr lang="ru-RU"/>
        </a:p>
      </dgm:t>
    </dgm:pt>
    <dgm:pt modelId="{E70B78C9-3B25-4C30-A99D-476B92D25764}" type="pres">
      <dgm:prSet presAssocID="{7A6BC73F-8484-497D-B857-CDC8635D4D4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2F2BB8-BB08-439E-AE56-8491B7E40CDA}" type="pres">
      <dgm:prSet presAssocID="{7A6BC73F-8484-497D-B857-CDC8635D4D40}" presName="cycle" presStyleCnt="0"/>
      <dgm:spPr/>
    </dgm:pt>
    <dgm:pt modelId="{2068AD66-4DA7-47F6-9F05-4B5211B13F44}" type="pres">
      <dgm:prSet presAssocID="{7A6BC73F-8484-497D-B857-CDC8635D4D40}" presName="centerShape" presStyleCnt="0"/>
      <dgm:spPr/>
    </dgm:pt>
    <dgm:pt modelId="{97748931-3D49-497B-8522-B15FA037FA11}" type="pres">
      <dgm:prSet presAssocID="{7A6BC73F-8484-497D-B857-CDC8635D4D40}" presName="connSite" presStyleLbl="node1" presStyleIdx="0" presStyleCnt="2"/>
      <dgm:spPr/>
    </dgm:pt>
    <dgm:pt modelId="{48B26790-DC83-4B33-B274-C3BA031DA632}" type="pres">
      <dgm:prSet presAssocID="{7A6BC73F-8484-497D-B857-CDC8635D4D40}" presName="visible" presStyleLbl="node1" presStyleIdx="0" presStyleCnt="2" custScaleX="235313" custScaleY="224816" custLinFactNeighborX="30012" custLinFactNeighborY="-762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A34AF5-CDFF-4405-A332-181346E29400}" type="pres">
      <dgm:prSet presAssocID="{49CB2186-6EF4-4217-96F1-D116DC392A5E}" presName="Name25" presStyleLbl="parChTrans1D1" presStyleIdx="0" presStyleCnt="1"/>
      <dgm:spPr/>
      <dgm:t>
        <a:bodyPr/>
        <a:lstStyle/>
        <a:p>
          <a:endParaRPr lang="ru-RU"/>
        </a:p>
      </dgm:t>
    </dgm:pt>
    <dgm:pt modelId="{9CCD5AB3-3F22-4ABC-8722-6BA5692BD68A}" type="pres">
      <dgm:prSet presAssocID="{117B11B3-D59E-40E4-A6BF-DC3534BEA12A}" presName="node" presStyleCnt="0"/>
      <dgm:spPr/>
    </dgm:pt>
    <dgm:pt modelId="{23B82DD0-AB94-4561-A002-E52A4E00C5DF}" type="pres">
      <dgm:prSet presAssocID="{117B11B3-D59E-40E4-A6BF-DC3534BEA12A}" presName="parentNode" presStyleLbl="node1" presStyleIdx="1" presStyleCnt="2" custLinFactX="-83769" custLinFactY="-18295" custLinFactNeighborX="-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3E1C1-96FB-4CA6-AD73-2A124F06BB8D}" type="pres">
      <dgm:prSet presAssocID="{117B11B3-D59E-40E4-A6BF-DC3534BEA12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9C7D2B7D-6440-43D7-8B76-FFA78975902B}" srcId="{7A6BC73F-8484-497D-B857-CDC8635D4D40}" destId="{117B11B3-D59E-40E4-A6BF-DC3534BEA12A}" srcOrd="0" destOrd="0" parTransId="{49CB2186-6EF4-4217-96F1-D116DC392A5E}" sibTransId="{12605D10-56C4-4EC8-8509-DE054F2569D7}"/>
    <dgm:cxn modelId="{C8039E97-AFCC-4386-8183-5C5B68475FD6}" type="presOf" srcId="{117B11B3-D59E-40E4-A6BF-DC3534BEA12A}" destId="{23B82DD0-AB94-4561-A002-E52A4E00C5DF}" srcOrd="0" destOrd="0" presId="urn:microsoft.com/office/officeart/2005/8/layout/radial2"/>
    <dgm:cxn modelId="{515F94A5-0B84-4722-B17D-2551D8546D38}" type="presOf" srcId="{7A6BC73F-8484-497D-B857-CDC8635D4D40}" destId="{E70B78C9-3B25-4C30-A99D-476B92D25764}" srcOrd="0" destOrd="0" presId="urn:microsoft.com/office/officeart/2005/8/layout/radial2"/>
    <dgm:cxn modelId="{155C9C9F-4CAF-4653-81F0-04DFB2C49098}" type="presOf" srcId="{49CB2186-6EF4-4217-96F1-D116DC392A5E}" destId="{0AA34AF5-CDFF-4405-A332-181346E29400}" srcOrd="0" destOrd="0" presId="urn:microsoft.com/office/officeart/2005/8/layout/radial2"/>
    <dgm:cxn modelId="{CEA2B7C0-4091-455F-A931-A9890A55F6ED}" type="presParOf" srcId="{E70B78C9-3B25-4C30-A99D-476B92D25764}" destId="{992F2BB8-BB08-439E-AE56-8491B7E40CDA}" srcOrd="0" destOrd="0" presId="urn:microsoft.com/office/officeart/2005/8/layout/radial2"/>
    <dgm:cxn modelId="{D59CB9CF-C9BA-4A9E-9BDB-34ADB1905272}" type="presParOf" srcId="{992F2BB8-BB08-439E-AE56-8491B7E40CDA}" destId="{2068AD66-4DA7-47F6-9F05-4B5211B13F44}" srcOrd="0" destOrd="0" presId="urn:microsoft.com/office/officeart/2005/8/layout/radial2"/>
    <dgm:cxn modelId="{DF6A9324-4CF3-4670-972E-4FE551C4F5C9}" type="presParOf" srcId="{2068AD66-4DA7-47F6-9F05-4B5211B13F44}" destId="{97748931-3D49-497B-8522-B15FA037FA11}" srcOrd="0" destOrd="0" presId="urn:microsoft.com/office/officeart/2005/8/layout/radial2"/>
    <dgm:cxn modelId="{3EA2BA5E-25F9-4162-BA0E-B01690161938}" type="presParOf" srcId="{2068AD66-4DA7-47F6-9F05-4B5211B13F44}" destId="{48B26790-DC83-4B33-B274-C3BA031DA632}" srcOrd="1" destOrd="0" presId="urn:microsoft.com/office/officeart/2005/8/layout/radial2"/>
    <dgm:cxn modelId="{B73DE919-A47B-4290-A8CA-3A41391FFE73}" type="presParOf" srcId="{992F2BB8-BB08-439E-AE56-8491B7E40CDA}" destId="{0AA34AF5-CDFF-4405-A332-181346E29400}" srcOrd="1" destOrd="0" presId="urn:microsoft.com/office/officeart/2005/8/layout/radial2"/>
    <dgm:cxn modelId="{2CC75F04-C826-45FF-8A76-1BA739641048}" type="presParOf" srcId="{992F2BB8-BB08-439E-AE56-8491B7E40CDA}" destId="{9CCD5AB3-3F22-4ABC-8722-6BA5692BD68A}" srcOrd="2" destOrd="0" presId="urn:microsoft.com/office/officeart/2005/8/layout/radial2"/>
    <dgm:cxn modelId="{4B376BFF-719E-4125-A59F-E5DDDFD84D6B}" type="presParOf" srcId="{9CCD5AB3-3F22-4ABC-8722-6BA5692BD68A}" destId="{23B82DD0-AB94-4561-A002-E52A4E00C5DF}" srcOrd="0" destOrd="0" presId="urn:microsoft.com/office/officeart/2005/8/layout/radial2"/>
    <dgm:cxn modelId="{03CFD68C-6C84-4B76-8DF8-B79C916DC60A}" type="presParOf" srcId="{9CCD5AB3-3F22-4ABC-8722-6BA5692BD68A}" destId="{9693E1C1-96FB-4CA6-AD73-2A124F06BB8D}" srcOrd="1" destOrd="0" presId="urn:microsoft.com/office/officeart/2005/8/layout/radial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4732AA-7375-46B1-9E22-4C2B8C3E2F91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152E12-C3BA-4FA1-992A-2FCD03A57191}">
      <dgm:prSet/>
      <dgm:spPr/>
      <dgm:t>
        <a:bodyPr/>
        <a:lstStyle/>
        <a:p>
          <a:pPr rtl="0"/>
          <a:r>
            <a:rPr lang="ru-RU" b="1" i="1" dirty="0" smtClean="0"/>
            <a:t>10:55</a:t>
          </a:r>
          <a:endParaRPr lang="ru-RU" dirty="0"/>
        </a:p>
      </dgm:t>
    </dgm:pt>
    <dgm:pt modelId="{36E1D3F7-18E8-4A74-ABCB-A3269F169B40}" type="parTrans" cxnId="{12310ABF-CC0B-4123-9511-ACB301C83485}">
      <dgm:prSet/>
      <dgm:spPr/>
      <dgm:t>
        <a:bodyPr/>
        <a:lstStyle/>
        <a:p>
          <a:endParaRPr lang="ru-RU"/>
        </a:p>
      </dgm:t>
    </dgm:pt>
    <dgm:pt modelId="{EB9BC502-D3F0-4985-8AFB-D28EA490F27D}" type="sibTrans" cxnId="{12310ABF-CC0B-4123-9511-ACB301C83485}">
      <dgm:prSet/>
      <dgm:spPr/>
      <dgm:t>
        <a:bodyPr/>
        <a:lstStyle/>
        <a:p>
          <a:endParaRPr lang="ru-RU"/>
        </a:p>
      </dgm:t>
    </dgm:pt>
    <dgm:pt modelId="{FBC7D706-BAAB-40A1-A9E4-AA90903B7A50}" type="pres">
      <dgm:prSet presAssocID="{8E4732AA-7375-46B1-9E22-4C2B8C3E2F9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0AD815-F61A-4854-8F07-C1A2D81C0ABE}" type="pres">
      <dgm:prSet presAssocID="{8E4732AA-7375-46B1-9E22-4C2B8C3E2F91}" presName="cycle" presStyleCnt="0"/>
      <dgm:spPr/>
    </dgm:pt>
    <dgm:pt modelId="{8218397E-281A-41AF-BFA0-A8BCAA652610}" type="pres">
      <dgm:prSet presAssocID="{8E4732AA-7375-46B1-9E22-4C2B8C3E2F91}" presName="centerShape" presStyleCnt="0"/>
      <dgm:spPr/>
    </dgm:pt>
    <dgm:pt modelId="{AE1C03E5-B8D9-417A-A031-4EFDC173E42A}" type="pres">
      <dgm:prSet presAssocID="{8E4732AA-7375-46B1-9E22-4C2B8C3E2F91}" presName="connSite" presStyleLbl="node1" presStyleIdx="0" presStyleCnt="2"/>
      <dgm:spPr/>
    </dgm:pt>
    <dgm:pt modelId="{966823D0-3F3D-4D0B-9937-25AB98C3EEA4}" type="pres">
      <dgm:prSet presAssocID="{8E4732AA-7375-46B1-9E22-4C2B8C3E2F91}" presName="visible" presStyleLbl="node1" presStyleIdx="0" presStyleCnt="2" custScaleX="246655" custScaleY="229723" custLinFactNeighborX="-15678" custLinFactNeighborY="-6804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A49EDE4-2C74-41B0-ADB3-5B8F87250EDD}" type="pres">
      <dgm:prSet presAssocID="{36E1D3F7-18E8-4A74-ABCB-A3269F169B40}" presName="Name25" presStyleLbl="parChTrans1D1" presStyleIdx="0" presStyleCnt="1"/>
      <dgm:spPr/>
      <dgm:t>
        <a:bodyPr/>
        <a:lstStyle/>
        <a:p>
          <a:endParaRPr lang="ru-RU"/>
        </a:p>
      </dgm:t>
    </dgm:pt>
    <dgm:pt modelId="{2B595DAD-6EF0-4A32-9032-40901C706141}" type="pres">
      <dgm:prSet presAssocID="{24152E12-C3BA-4FA1-992A-2FCD03A57191}" presName="node" presStyleCnt="0"/>
      <dgm:spPr/>
    </dgm:pt>
    <dgm:pt modelId="{7D3A9B73-E7C9-4655-849E-349C598F1CE4}" type="pres">
      <dgm:prSet presAssocID="{24152E12-C3BA-4FA1-992A-2FCD03A57191}" presName="parentNode" presStyleLbl="node1" presStyleIdx="1" presStyleCnt="2" custLinFactX="-100000" custLinFactY="-5523" custLinFactNeighborX="-106262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48AAF-1A09-4E8B-8D7A-DED69AC938FE}" type="pres">
      <dgm:prSet presAssocID="{24152E12-C3BA-4FA1-992A-2FCD03A57191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7D4DD564-5F1A-4338-A6B0-6356A5559A7A}" type="presOf" srcId="{36E1D3F7-18E8-4A74-ABCB-A3269F169B40}" destId="{FA49EDE4-2C74-41B0-ADB3-5B8F87250EDD}" srcOrd="0" destOrd="0" presId="urn:microsoft.com/office/officeart/2005/8/layout/radial2"/>
    <dgm:cxn modelId="{16D91D6B-A055-4FE9-8C61-E2153F280064}" type="presOf" srcId="{8E4732AA-7375-46B1-9E22-4C2B8C3E2F91}" destId="{FBC7D706-BAAB-40A1-A9E4-AA90903B7A50}" srcOrd="0" destOrd="0" presId="urn:microsoft.com/office/officeart/2005/8/layout/radial2"/>
    <dgm:cxn modelId="{F4138AAB-86A9-4596-AF97-FAC03D6253A8}" type="presOf" srcId="{24152E12-C3BA-4FA1-992A-2FCD03A57191}" destId="{7D3A9B73-E7C9-4655-849E-349C598F1CE4}" srcOrd="0" destOrd="0" presId="urn:microsoft.com/office/officeart/2005/8/layout/radial2"/>
    <dgm:cxn modelId="{12310ABF-CC0B-4123-9511-ACB301C83485}" srcId="{8E4732AA-7375-46B1-9E22-4C2B8C3E2F91}" destId="{24152E12-C3BA-4FA1-992A-2FCD03A57191}" srcOrd="0" destOrd="0" parTransId="{36E1D3F7-18E8-4A74-ABCB-A3269F169B40}" sibTransId="{EB9BC502-D3F0-4985-8AFB-D28EA490F27D}"/>
    <dgm:cxn modelId="{4BF9BE7C-C972-4191-B32B-E5D3D8569B9C}" type="presParOf" srcId="{FBC7D706-BAAB-40A1-A9E4-AA90903B7A50}" destId="{800AD815-F61A-4854-8F07-C1A2D81C0ABE}" srcOrd="0" destOrd="0" presId="urn:microsoft.com/office/officeart/2005/8/layout/radial2"/>
    <dgm:cxn modelId="{C0DB809F-A053-4D02-987B-2977613B544D}" type="presParOf" srcId="{800AD815-F61A-4854-8F07-C1A2D81C0ABE}" destId="{8218397E-281A-41AF-BFA0-A8BCAA652610}" srcOrd="0" destOrd="0" presId="urn:microsoft.com/office/officeart/2005/8/layout/radial2"/>
    <dgm:cxn modelId="{8029E00F-63C5-4E86-BC40-D7165E41F029}" type="presParOf" srcId="{8218397E-281A-41AF-BFA0-A8BCAA652610}" destId="{AE1C03E5-B8D9-417A-A031-4EFDC173E42A}" srcOrd="0" destOrd="0" presId="urn:microsoft.com/office/officeart/2005/8/layout/radial2"/>
    <dgm:cxn modelId="{3E91BCB8-5188-4E83-841D-73AEFA7E3CEA}" type="presParOf" srcId="{8218397E-281A-41AF-BFA0-A8BCAA652610}" destId="{966823D0-3F3D-4D0B-9937-25AB98C3EEA4}" srcOrd="1" destOrd="0" presId="urn:microsoft.com/office/officeart/2005/8/layout/radial2"/>
    <dgm:cxn modelId="{9379BBE2-84CB-4CB9-AEF1-8992D3AC1BDA}" type="presParOf" srcId="{800AD815-F61A-4854-8F07-C1A2D81C0ABE}" destId="{FA49EDE4-2C74-41B0-ADB3-5B8F87250EDD}" srcOrd="1" destOrd="0" presId="urn:microsoft.com/office/officeart/2005/8/layout/radial2"/>
    <dgm:cxn modelId="{8332955F-AED1-456B-9948-CF474B4783CE}" type="presParOf" srcId="{800AD815-F61A-4854-8F07-C1A2D81C0ABE}" destId="{2B595DAD-6EF0-4A32-9032-40901C706141}" srcOrd="2" destOrd="0" presId="urn:microsoft.com/office/officeart/2005/8/layout/radial2"/>
    <dgm:cxn modelId="{0E8FD57F-B706-431B-8C38-1319843073C4}" type="presParOf" srcId="{2B595DAD-6EF0-4A32-9032-40901C706141}" destId="{7D3A9B73-E7C9-4655-849E-349C598F1CE4}" srcOrd="0" destOrd="0" presId="urn:microsoft.com/office/officeart/2005/8/layout/radial2"/>
    <dgm:cxn modelId="{DF9F269A-52E2-49D2-B037-84EB386C5B13}" type="presParOf" srcId="{2B595DAD-6EF0-4A32-9032-40901C706141}" destId="{29548AAF-1A09-4E8B-8D7A-DED69AC938FE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9C61F-688A-4803-A7C9-7D6E0F217D1F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B9F03-F2A9-49BA-A5BC-69D7A7291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B9F03-F2A9-49BA-A5BC-69D7A72915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6E9C-24A2-4AEB-A5A1-800D28993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1863F-C77C-4A39-9291-57E6840C6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219E9-B291-4A78-95A6-D825E2AFB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20FEC-52D3-4F08-A710-C9E35840A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6AB7-B8B9-4DF1-B809-563A65FA1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0F104-E78E-42DA-8ED9-131C777DD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9583-5E5A-4D34-8FC9-DDA3B0E8B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310D-5139-45FB-85F8-A4CAFE6B3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B2585-C312-4D55-84AC-ADFEEADAE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942EB-C824-4F79-8988-2F793649E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9BCA4-0218-4B16-BB9D-C62244558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A7A0C98-15DE-42AB-BC63-389922DB1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19" r:id="rId2"/>
    <p:sldLayoutId id="214748372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30" r:id="rId9"/>
    <p:sldLayoutId id="2147483725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zinfo.net/" TargetMode="External"/><Relationship Id="rId5" Type="http://schemas.openxmlformats.org/officeDocument/2006/relationships/hyperlink" Target="http://www.zateevo.ru/" TargetMode="External"/><Relationship Id="rId4" Type="http://schemas.openxmlformats.org/officeDocument/2006/relationships/hyperlink" Target="http://in-point.org.ru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96" y="1571625"/>
            <a:ext cx="8215370" cy="4214829"/>
          </a:xfrm>
        </p:spPr>
        <p:txBody>
          <a:bodyPr>
            <a:normAutofit/>
          </a:bodyPr>
          <a:lstStyle/>
          <a:p>
            <a:pPr marR="0" algn="ctr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9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по теме:</a:t>
            </a:r>
          </a:p>
          <a:p>
            <a:pPr marR="0" algn="ctr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9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9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9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«Взгляд современного подрастающего поколения на подвиг Юрия Гагарина</a:t>
            </a: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400" i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400" i="1" dirty="0" smtClean="0"/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400" i="1" dirty="0" smtClean="0"/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400" i="1" dirty="0" smtClean="0"/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Работу выполнил: Погорелов Михаил, </a:t>
            </a: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ученик 3 «Г» класса  , 9 лет</a:t>
            </a: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Классный руководитель: Кирьянова Анна Васильевна</a:t>
            </a:r>
          </a:p>
          <a:p>
            <a:pPr marR="0" fontAlgn="auto">
              <a:lnSpc>
                <a:spcPct val="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Вопросы для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памятную дату будет отмечать весь мир 12 апреля?</a:t>
            </a:r>
          </a:p>
          <a:p>
            <a:pPr lvl="0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имя первого космонавта в истории нашей планеты?</a:t>
            </a:r>
          </a:p>
          <a:p>
            <a:pPr lvl="0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дату первого полета человека в космос?</a:t>
            </a:r>
          </a:p>
          <a:p>
            <a:pPr lvl="0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Каково ваше мнение о значении первого полета человека в космос?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опроса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9144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4572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Каково ваше мнение о значении первого полета человека в космос?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690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Выводы по исследованию: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8943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    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Проведенное исследование показало, что, несмотря на прошедшие с момента первого космического полета более полувека, имя Гагарина известно в нашей стране любому школьнику.</a:t>
            </a:r>
          </a:p>
          <a:p>
            <a:pPr algn="just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Однако современное подрастающее поколение гораздо меньше знает о подвиге советского космонавта, чем его советские ровесники.</a:t>
            </a:r>
          </a:p>
          <a:p>
            <a:pPr algn="just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Итоги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опроса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показывают, что необходимо больше внимания уделять знакомству учащихся с историей отечественной космонавтики.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 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данной презентации были использованы материалы следующих сайтов: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http://ru.wikipedia.org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http://in-point.org.ru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http://www.zateevo.ru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http://www.dezinfo.net</a:t>
            </a:r>
            <a:endParaRPr lang="ru-RU" sz="3600" i="1" cap="al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229600" cy="847742"/>
          </a:xfrm>
        </p:spPr>
        <p:txBody>
          <a:bodyPr/>
          <a:lstStyle/>
          <a:p>
            <a:pPr algn="ct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143404"/>
          </a:xfrm>
        </p:spPr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4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моего исследования заключается в формировании патриотизма, интереса к славным страницам нашего государства</a:t>
            </a:r>
            <a:endParaRPr lang="ru-RU" sz="4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389437"/>
          </a:xfrm>
        </p:spPr>
        <p:txBody>
          <a:bodyPr/>
          <a:lstStyle/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</a:p>
          <a:p>
            <a:pPr algn="just">
              <a:buNone/>
            </a:pPr>
            <a:r>
              <a:rPr lang="ru-RU" sz="4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изучить и проанализировать отношение современной учащейся молодежи к космонавту Юрию Алексеевичу Гагарину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500063"/>
            <a:ext cx="8229600" cy="579278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i="1" dirty="0" smtClean="0"/>
              <a:t>    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ознакомление с биографией Юрия Алексеевича Гагарина;</a:t>
            </a:r>
          </a:p>
          <a:p>
            <a:pPr lvl="0" algn="just"/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опроса </a:t>
            </a: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среди учащихся;</a:t>
            </a:r>
          </a:p>
          <a:p>
            <a:pPr lvl="0" algn="just"/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информированности учащихся о первом полете в космос;</a:t>
            </a:r>
          </a:p>
          <a:p>
            <a:pPr lvl="0" algn="just"/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подведение итогов </a:t>
            </a: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опроса</a:t>
            </a: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2557734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10054"/>
          <a:stretch>
            <a:fillRect/>
          </a:stretch>
        </p:blipFill>
        <p:spPr>
          <a:xfrm>
            <a:off x="4929190" y="1428736"/>
            <a:ext cx="4017965" cy="49292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01042" cy="700070"/>
          </a:xfrm>
        </p:spPr>
        <p:txBody>
          <a:bodyPr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Биография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Юрия Алексеевича Гагарина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285860"/>
            <a:ext cx="4214842" cy="4500594"/>
          </a:xfrm>
        </p:spPr>
        <p:txBody>
          <a:bodyPr/>
          <a:lstStyle/>
          <a:p>
            <a:pPr indent="457200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Юрий Алексеевич Гагарин родился 9 марта 1934 года в городе </a:t>
            </a:r>
            <a:r>
              <a:rPr lang="ru-RU" sz="1600" dirty="0" err="1" smtClean="0">
                <a:solidFill>
                  <a:schemeClr val="tx2"/>
                </a:solidFill>
                <a:latin typeface="Times New Roman" pitchFamily="18" charset="0"/>
              </a:rPr>
              <a:t>Гжатск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Смоленской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области.</a:t>
            </a:r>
          </a:p>
          <a:p>
            <a:pPr indent="457200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Увлекся авиацией во время учебы в Люберецком ремесленном училище.</a:t>
            </a:r>
            <a:b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25 октября 1954 года впервые пришел в Саратовский аэроклуб.</a:t>
            </a:r>
          </a:p>
          <a:p>
            <a:pPr indent="457200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В июле 1955 года совершил первый самостоятельный полет на самолете Як-18.</a:t>
            </a:r>
            <a:b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10 октября 1955 года окончил Саратовский аэроклуб.</a:t>
            </a:r>
          </a:p>
          <a:p>
            <a:pPr indent="457200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27 октября 1955 года был призван в ряды Советской Армии и направлен в Оренбург на учебу в 1-е Чкаловское военно-авиационное училище летчиков имени К.Е.Ворошилова.</a:t>
            </a:r>
            <a:b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9 декабря 1959 года написал заявление с просьбой зачислить его в группу кандидатов в космонавты.</a:t>
            </a:r>
          </a:p>
          <a:p>
            <a:pPr indent="457200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3 марта 1960 года был зачислен в группу кандидатов в космонавты.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4343400" cy="321471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 апреля 1961 года в 9 часов 7 минут по московскому времени с космодрома Байконур стартовал космический корабль «Восток» с пилотом-космонавтом Юрием Алексеевичем Гагариным на борту.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6155688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066800"/>
            <a:ext cx="4281264" cy="46558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143636" y="1857364"/>
            <a:ext cx="300036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Обгоревший железный шар опустился на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колхоза "Ленинский путь", юго-западнее города Энгельса, неподалеку от деревни </a:t>
            </a:r>
            <a:r>
              <a:rPr lang="ru-RU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Смеловка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Энгельсского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района Саратовской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области . Неподалеку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парашюте опустился Юрий Гагарин. </a:t>
            </a:r>
          </a:p>
        </p:txBody>
      </p:sp>
      <p:sp>
        <p:nvSpPr>
          <p:cNvPr id="45090" name="AutoShape 34" descr="Рисунок18"/>
          <p:cNvSpPr>
            <a:spLocks noChangeArrowheads="1"/>
          </p:cNvSpPr>
          <p:nvPr/>
        </p:nvSpPr>
        <p:spPr bwMode="auto">
          <a:xfrm>
            <a:off x="214282" y="1857364"/>
            <a:ext cx="5929354" cy="4214842"/>
          </a:xfrm>
          <a:prstGeom prst="roundRect">
            <a:avLst>
              <a:gd name="adj" fmla="val 7324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Rectangle 37"/>
          <p:cNvSpPr>
            <a:spLocks noChangeArrowheads="1"/>
          </p:cNvSpPr>
          <p:nvPr/>
        </p:nvSpPr>
        <p:spPr bwMode="auto">
          <a:xfrm>
            <a:off x="0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96" name="Text Box 40"/>
          <p:cNvSpPr txBox="1">
            <a:spLocks noChangeArrowheads="1"/>
          </p:cNvSpPr>
          <p:nvPr/>
        </p:nvSpPr>
        <p:spPr bwMode="auto">
          <a:xfrm>
            <a:off x="142844" y="785794"/>
            <a:ext cx="8786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Спускаемый аппарат после приземления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5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5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90" grpId="0" animBg="1"/>
      <p:bldP spid="450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5000636"/>
            <a:ext cx="4857752" cy="1200329"/>
          </a:xfrm>
          <a:prstGeom prst="rect">
            <a:avLst/>
          </a:prstGeom>
          <a:solidFill>
            <a:schemeClr val="accent2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Протяженность маршрута 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40868,6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км. </a:t>
            </a:r>
          </a:p>
          <a:p>
            <a:pPr>
              <a:lnSpc>
                <a:spcPct val="150000"/>
              </a:lnSpc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Максимальная скорость полета 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28260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км/час.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Максимальная высота полета - 327 км. 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42844" y="214290"/>
          <a:ext cx="507209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5000628" y="2500306"/>
          <a:ext cx="507209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00496" y="428604"/>
            <a:ext cx="5143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полета составила</a:t>
            </a:r>
          </a:p>
          <a:p>
            <a:pPr algn="ctr"/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108 минут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2851159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Метод: открытое анкетирование.</a:t>
            </a:r>
          </a:p>
          <a:p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Респонденты: учащиеся 1-3</a:t>
            </a:r>
          </a:p>
          <a:p>
            <a:pPr>
              <a:buNone/>
            </a:pP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классов школы №18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551</TotalTime>
  <Words>308</Words>
  <Application>Microsoft Office PowerPoint</Application>
  <PresentationFormat>Экран (4:3)</PresentationFormat>
  <Paragraphs>62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Биография Юрия Алексеевича Гагарина</vt:lpstr>
      <vt:lpstr>12 апреля 1961 года в 9 часов 7 минут по московскому времени с космодрома Байконур стартовал космический корабль «Восток» с пилотом-космонавтом Юрием Алексеевичем Гагариным на борту. </vt:lpstr>
      <vt:lpstr>Слайд 7</vt:lpstr>
      <vt:lpstr>Слайд 8</vt:lpstr>
      <vt:lpstr>Опрос</vt:lpstr>
      <vt:lpstr>Вопросы для исследования:</vt:lpstr>
      <vt:lpstr>Результаты опроса:</vt:lpstr>
      <vt:lpstr>Слайд 12</vt:lpstr>
      <vt:lpstr>Слайд 13</vt:lpstr>
      <vt:lpstr>Слайд 14</vt:lpstr>
      <vt:lpstr>Выводы по исследованию:</vt:lpstr>
      <vt:lpstr>Источники</vt:lpstr>
      <vt:lpstr>Спасибо за внимание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Апастныый!</dc:creator>
  <cp:lastModifiedBy>Сергей&amp;Людмила</cp:lastModifiedBy>
  <cp:revision>61</cp:revision>
  <dcterms:created xsi:type="dcterms:W3CDTF">2009-01-18T21:30:42Z</dcterms:created>
  <dcterms:modified xsi:type="dcterms:W3CDTF">2016-02-28T18:11:11Z</dcterms:modified>
</cp:coreProperties>
</file>