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74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5" r:id="rId17"/>
    <p:sldId id="322" r:id="rId18"/>
    <p:sldId id="296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7" d="100"/>
          <a:sy n="77" d="100"/>
        </p:scale>
        <p:origin x="58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3F799-BE7A-41D4-9321-2EC5A7AF1DB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5AE05-2486-4B10-8E36-721AD7B8BA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03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877DA-4761-44A3-88F8-3CF04839327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9E34-7ED3-472F-AE8A-D038FD398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Робот</a:t>
            </a:r>
            <a:r>
              <a:rPr lang="en-US" dirty="0"/>
              <a:t>  LEGO Mindstorms  EV3 </a:t>
            </a:r>
            <a:endParaRPr lang="ru-RU" dirty="0"/>
          </a:p>
        </p:txBody>
      </p:sp>
      <p:pic>
        <p:nvPicPr>
          <p:cNvPr id="6146" name="Picture 2" descr="C:\Users\Анатолий\Desktop\EV3\23944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204864"/>
            <a:ext cx="5657086" cy="424847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196752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 без названия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005806"/>
            <a:ext cx="3143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Автопогрузчик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7712" y="1614849"/>
            <a:ext cx="3358464" cy="476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6403118" cy="477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Гусеничный трактор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774052" cy="436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20688"/>
            <a:ext cx="3609482" cy="483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7" y="1309427"/>
            <a:ext cx="3960440" cy="520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Среда графического программирования </a:t>
            </a:r>
            <a:r>
              <a:rPr lang="en-US" sz="3600" dirty="0" smtClean="0"/>
              <a:t>EV3 Education software</a:t>
            </a:r>
            <a:endParaRPr lang="ru-RU" sz="3600" dirty="0"/>
          </a:p>
        </p:txBody>
      </p:sp>
      <p:pic>
        <p:nvPicPr>
          <p:cNvPr id="1026" name="Picture 2" descr="E:\EV3 картинки\EV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9791" y="1916113"/>
            <a:ext cx="8024418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Учебные конструкции в базовом наборе </a:t>
            </a:r>
            <a:r>
              <a:rPr lang="en-US" dirty="0" smtClean="0"/>
              <a:t>EV3</a:t>
            </a:r>
            <a:endParaRPr lang="ru-RU" dirty="0"/>
          </a:p>
        </p:txBody>
      </p:sp>
      <p:pic>
        <p:nvPicPr>
          <p:cNvPr id="27650" name="Picture 2" descr="E:\EV3 картинки\4 робот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520988" cy="4904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Базовые </a:t>
            </a:r>
            <a:r>
              <a:rPr lang="ru-RU" dirty="0" err="1" smtClean="0"/>
              <a:t>робоконструкции</a:t>
            </a:r>
            <a:endParaRPr lang="ru-RU" dirty="0"/>
          </a:p>
        </p:txBody>
      </p:sp>
      <p:pic>
        <p:nvPicPr>
          <p:cNvPr id="2050" name="Picture 2" descr="E:\EV3 картинки\Gyro Bo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1350800"/>
            <a:ext cx="6776518" cy="503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окна среды с </a:t>
            </a:r>
            <a:r>
              <a:rPr lang="en-US" dirty="0" smtClean="0"/>
              <a:t>Gyro Boy</a:t>
            </a:r>
            <a:endParaRPr lang="ru-RU" dirty="0"/>
          </a:p>
        </p:txBody>
      </p:sp>
      <p:pic>
        <p:nvPicPr>
          <p:cNvPr id="3074" name="Picture 2" descr="E:\EV3 картинки\Gyro Boy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Переносчик кубиков</a:t>
            </a:r>
            <a:endParaRPr lang="ru-RU" dirty="0"/>
          </a:p>
        </p:txBody>
      </p:sp>
      <p:pic>
        <p:nvPicPr>
          <p:cNvPr id="9218" name="Picture 2" descr="C:\Users\Анатолий\Desktop\EV3\lego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1715294"/>
            <a:ext cx="5715000" cy="429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Объемный чертеж </a:t>
            </a:r>
            <a:r>
              <a:rPr lang="en-US" dirty="0" smtClean="0"/>
              <a:t>Gyro Boy</a:t>
            </a:r>
            <a:endParaRPr lang="ru-RU" dirty="0"/>
          </a:p>
        </p:txBody>
      </p:sp>
      <p:pic>
        <p:nvPicPr>
          <p:cNvPr id="4098" name="Picture 2" descr="E:\EV3 картинки\Gyro Boy 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92918"/>
            <a:ext cx="5117357" cy="5104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Фрагмент сборочной инструкции</a:t>
            </a:r>
            <a:endParaRPr lang="ru-RU" dirty="0"/>
          </a:p>
        </p:txBody>
      </p:sp>
      <p:pic>
        <p:nvPicPr>
          <p:cNvPr id="5123" name="Picture 3" descr="E:\EV3 картинки\Gyro Boy 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1791494"/>
            <a:ext cx="5391150" cy="4143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Фрагмент ветви балансировки</a:t>
            </a:r>
            <a:endParaRPr lang="ru-RU" dirty="0"/>
          </a:p>
        </p:txBody>
      </p:sp>
      <p:pic>
        <p:nvPicPr>
          <p:cNvPr id="6146" name="Picture 2" descr="E:\EV3 картинки\Gyro Boy pr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163259"/>
            <a:ext cx="8229600" cy="3399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Продолжение ветви балансировки</a:t>
            </a:r>
            <a:endParaRPr lang="ru-RU" dirty="0"/>
          </a:p>
        </p:txBody>
      </p:sp>
      <p:pic>
        <p:nvPicPr>
          <p:cNvPr id="7170" name="Picture 2" descr="E:\EV3 картинки\Gyro Boy pr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248273"/>
            <a:ext cx="8229600" cy="3229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Фрагмент ветви движения</a:t>
            </a:r>
            <a:endParaRPr lang="ru-RU" dirty="0"/>
          </a:p>
        </p:txBody>
      </p:sp>
      <p:pic>
        <p:nvPicPr>
          <p:cNvPr id="8194" name="Picture 2" descr="E:\EV3 картинки\Gyro Boy pr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05114"/>
            <a:ext cx="8229600" cy="3116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вид программы </a:t>
            </a:r>
            <a:r>
              <a:rPr lang="en-US" dirty="0" smtClean="0"/>
              <a:t>Gyro Boy</a:t>
            </a:r>
            <a:endParaRPr lang="ru-RU" dirty="0"/>
          </a:p>
        </p:txBody>
      </p:sp>
      <p:pic>
        <p:nvPicPr>
          <p:cNvPr id="9218" name="Picture 2" descr="E:\EV3 картинки\Gyro Boy pr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90597"/>
            <a:ext cx="8229600" cy="2945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Чертеж сортировщика по цвету</a:t>
            </a:r>
            <a:endParaRPr lang="ru-RU" dirty="0"/>
          </a:p>
        </p:txBody>
      </p:sp>
      <p:pic>
        <p:nvPicPr>
          <p:cNvPr id="10242" name="Picture 2" descr="E:\EV3 картинки\Color sorte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6332" y="1600200"/>
            <a:ext cx="571133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программы сортировщика</a:t>
            </a:r>
            <a:endParaRPr lang="ru-RU" dirty="0"/>
          </a:p>
        </p:txBody>
      </p:sp>
      <p:pic>
        <p:nvPicPr>
          <p:cNvPr id="11266" name="Picture 2" descr="E:\EV3 картинки\Color sorter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22438"/>
            <a:ext cx="8229600" cy="3081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Собачка </a:t>
            </a:r>
            <a:r>
              <a:rPr lang="ru-RU" dirty="0" err="1" smtClean="0"/>
              <a:t>Пуппи</a:t>
            </a:r>
            <a:r>
              <a:rPr lang="ru-RU" dirty="0" smtClean="0"/>
              <a:t> - видео</a:t>
            </a:r>
            <a:endParaRPr lang="ru-RU" dirty="0"/>
          </a:p>
        </p:txBody>
      </p:sp>
      <p:pic>
        <p:nvPicPr>
          <p:cNvPr id="12290" name="Picture 2" descr="E:\EV3 картинки\Pupp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671" y="1593707"/>
            <a:ext cx="5556609" cy="5003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Пуппи</a:t>
            </a:r>
            <a:r>
              <a:rPr lang="ru-RU" dirty="0" smtClean="0"/>
              <a:t> – </a:t>
            </a:r>
            <a:r>
              <a:rPr lang="ru-RU" dirty="0" err="1" smtClean="0"/>
              <a:t>фрагамент</a:t>
            </a:r>
            <a:r>
              <a:rPr lang="ru-RU" dirty="0" smtClean="0"/>
              <a:t> сборочной инструкции</a:t>
            </a:r>
            <a:endParaRPr lang="ru-RU" dirty="0"/>
          </a:p>
        </p:txBody>
      </p:sp>
      <p:pic>
        <p:nvPicPr>
          <p:cNvPr id="13314" name="Picture 2" descr="E:\EV3 картинки\Puppy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4942" y="1996021"/>
            <a:ext cx="6554115" cy="3734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Сортировщик кубиков</a:t>
            </a:r>
            <a:endParaRPr lang="ru-RU" dirty="0"/>
          </a:p>
        </p:txBody>
      </p:sp>
      <p:pic>
        <p:nvPicPr>
          <p:cNvPr id="10242" name="Picture 2" descr="C:\Users\Анатолий\Desktop\EV3\lego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66862" y="1853406"/>
            <a:ext cx="6010275" cy="4019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Интерактивная анимация</a:t>
            </a:r>
            <a:endParaRPr lang="ru-RU" dirty="0"/>
          </a:p>
        </p:txBody>
      </p:sp>
      <p:pic>
        <p:nvPicPr>
          <p:cNvPr id="14338" name="Picture 2" descr="E:\EV3 картинки\Interactive Animation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113841"/>
            <a:ext cx="8229600" cy="3498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Сборка тестовой программы</a:t>
            </a:r>
            <a:endParaRPr lang="ru-RU" dirty="0"/>
          </a:p>
        </p:txBody>
      </p:sp>
      <p:pic>
        <p:nvPicPr>
          <p:cNvPr id="15362" name="Picture 2" descr="E:\EV3 картинки\Interactive Animation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521" y="2686679"/>
            <a:ext cx="7220958" cy="2353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Робот Рука </a:t>
            </a:r>
            <a:r>
              <a:rPr lang="en-US" dirty="0" smtClean="0"/>
              <a:t>H25</a:t>
            </a:r>
            <a:endParaRPr lang="ru-RU" dirty="0"/>
          </a:p>
        </p:txBody>
      </p:sp>
      <p:pic>
        <p:nvPicPr>
          <p:cNvPr id="16386" name="Picture 2" descr="E:\EV3 картинки\Robot Arm H2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0961" y="1600200"/>
            <a:ext cx="502207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Возможности редактора </a:t>
            </a:r>
            <a:r>
              <a:rPr lang="ru-RU" dirty="0" err="1" smtClean="0"/>
              <a:t>контента</a:t>
            </a:r>
            <a:endParaRPr lang="ru-RU" dirty="0"/>
          </a:p>
        </p:txBody>
      </p:sp>
      <p:pic>
        <p:nvPicPr>
          <p:cNvPr id="17410" name="Picture 2" descr="E:\EV3 картинки\Редактор контент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2540"/>
            <a:ext cx="6653250" cy="4066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блоков «Действие» (</a:t>
            </a:r>
            <a:r>
              <a:rPr lang="en-US" dirty="0" smtClean="0"/>
              <a:t>Action)</a:t>
            </a:r>
            <a:endParaRPr lang="ru-RU" dirty="0"/>
          </a:p>
        </p:txBody>
      </p:sp>
      <p:pic>
        <p:nvPicPr>
          <p:cNvPr id="18434" name="Picture 2" descr="E:\EV3 картинки\Pr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93" y="2636912"/>
            <a:ext cx="7944773" cy="1831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блоков «Поток» (</a:t>
            </a:r>
            <a:r>
              <a:rPr lang="en-US" dirty="0" smtClean="0"/>
              <a:t>Flow)</a:t>
            </a:r>
            <a:endParaRPr lang="ru-RU" dirty="0"/>
          </a:p>
        </p:txBody>
      </p:sp>
      <p:pic>
        <p:nvPicPr>
          <p:cNvPr id="19458" name="Picture 2" descr="E:\EV3 картинки\Pr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455" y="2132856"/>
            <a:ext cx="8632023" cy="235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блоков «Датчики» (</a:t>
            </a:r>
            <a:r>
              <a:rPr lang="en-US" dirty="0" smtClean="0"/>
              <a:t>Sensors)</a:t>
            </a:r>
            <a:endParaRPr lang="ru-RU" dirty="0"/>
          </a:p>
        </p:txBody>
      </p:sp>
      <p:pic>
        <p:nvPicPr>
          <p:cNvPr id="20482" name="Picture 2" descr="E:\EV3 картинки\Pr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073" y="3263022"/>
            <a:ext cx="8087854" cy="1200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блок «Математика» (</a:t>
            </a:r>
            <a:r>
              <a:rPr lang="en-US" dirty="0" smtClean="0"/>
              <a:t>Math)</a:t>
            </a:r>
            <a:endParaRPr lang="ru-RU" dirty="0"/>
          </a:p>
        </p:txBody>
      </p:sp>
      <p:pic>
        <p:nvPicPr>
          <p:cNvPr id="21507" name="Picture 3" descr="E:\EV3 картинки\Pr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9" y="3277312"/>
            <a:ext cx="7344801" cy="1171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данными (</a:t>
            </a:r>
            <a:r>
              <a:rPr lang="en-US" dirty="0" smtClean="0"/>
              <a:t>Data)</a:t>
            </a:r>
            <a:endParaRPr lang="ru-RU" dirty="0"/>
          </a:p>
        </p:txBody>
      </p:sp>
      <p:pic>
        <p:nvPicPr>
          <p:cNvPr id="22530" name="Picture 2" descr="E:\EV3 картинки\Pr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416" y="2910548"/>
            <a:ext cx="6935168" cy="1905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Контроллер загрузки/запуска</a:t>
            </a:r>
            <a:endParaRPr lang="ru-RU" dirty="0"/>
          </a:p>
        </p:txBody>
      </p:sp>
      <p:pic>
        <p:nvPicPr>
          <p:cNvPr id="23554" name="Picture 2" descr="E:\EV3 картинки\Pr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94712"/>
            <a:ext cx="2088232" cy="3699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Рука</a:t>
            </a:r>
            <a:endParaRPr lang="ru-RU" dirty="0"/>
          </a:p>
        </p:txBody>
      </p:sp>
      <p:pic>
        <p:nvPicPr>
          <p:cNvPr id="11266" name="Picture 2" descr="C:\Users\Анатолий\Desktop\EV3\lego_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74372" y="1600200"/>
            <a:ext cx="41952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Моя первая программа на вычисления</a:t>
            </a:r>
            <a:endParaRPr lang="ru-RU" dirty="0"/>
          </a:p>
        </p:txBody>
      </p:sp>
      <p:pic>
        <p:nvPicPr>
          <p:cNvPr id="24578" name="Picture 2" descr="E:\EV3 картинки\Pr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24667"/>
            <a:ext cx="8229600" cy="3077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Общий вид программы на вычисления</a:t>
            </a:r>
            <a:endParaRPr lang="ru-RU" dirty="0"/>
          </a:p>
        </p:txBody>
      </p:sp>
      <p:pic>
        <p:nvPicPr>
          <p:cNvPr id="25602" name="Picture 2" descr="E:\EV3 картинки\Pr_en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74790"/>
            <a:ext cx="8229600" cy="2176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Патенты на софт </a:t>
            </a:r>
            <a:r>
              <a:rPr lang="en-US" dirty="0" smtClean="0"/>
              <a:t>EV3</a:t>
            </a:r>
            <a:endParaRPr lang="ru-RU" dirty="0"/>
          </a:p>
        </p:txBody>
      </p:sp>
      <p:pic>
        <p:nvPicPr>
          <p:cNvPr id="26626" name="Picture 2" descr="E:\EV3 картинки\Патенты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198" y="2132856"/>
            <a:ext cx="819019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Змея</a:t>
            </a:r>
            <a:endParaRPr lang="ru-RU" dirty="0"/>
          </a:p>
        </p:txBody>
      </p:sp>
      <p:pic>
        <p:nvPicPr>
          <p:cNvPr id="12290" name="Picture 2" descr="C:\Users\Анатолий\Desktop\EV3\r3ptar-300x1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0684"/>
            <a:ext cx="6876722" cy="4538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Робот - исследователь</a:t>
            </a:r>
            <a:endParaRPr lang="ru-RU" dirty="0"/>
          </a:p>
        </p:txBody>
      </p:sp>
      <p:pic>
        <p:nvPicPr>
          <p:cNvPr id="13314" name="Picture 2" descr="C:\Users\Анатолий\Desktop\EV3\lego_ev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98589" y="1600200"/>
            <a:ext cx="514682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Робот с гироскопом на двух колесах</a:t>
            </a:r>
            <a:endParaRPr lang="ru-RU" dirty="0"/>
          </a:p>
        </p:txBody>
      </p:sp>
      <p:pic>
        <p:nvPicPr>
          <p:cNvPr id="14338" name="Picture 2" descr="C:\Users\Анатолий\Desktop\EV3\45544_GyroBo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6486" y="1691677"/>
            <a:ext cx="3655714" cy="4833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Грозное насекомое</a:t>
            </a:r>
            <a:endParaRPr lang="ru-RU" dirty="0"/>
          </a:p>
        </p:txBody>
      </p:sp>
      <p:pic>
        <p:nvPicPr>
          <p:cNvPr id="15362" name="Picture 2" descr="C:\Users\Анатолий\Desktop\EV3\spik3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988840"/>
            <a:ext cx="5328592" cy="4387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63824"/>
            <a:ext cx="4096097" cy="44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151</Words>
  <Application>Microsoft Office PowerPoint</Application>
  <PresentationFormat>Экран (4:3)</PresentationFormat>
  <Paragraphs>40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Arial</vt:lpstr>
      <vt:lpstr>Calibri</vt:lpstr>
      <vt:lpstr>Тема Office</vt:lpstr>
      <vt:lpstr>Робот  LEGO Mindstorms  EV3 </vt:lpstr>
      <vt:lpstr>Переносчик кубиков</vt:lpstr>
      <vt:lpstr>Сортировщик кубиков</vt:lpstr>
      <vt:lpstr>Рука</vt:lpstr>
      <vt:lpstr>Змея</vt:lpstr>
      <vt:lpstr>Робот - исследователь</vt:lpstr>
      <vt:lpstr>Робот с гироскопом на двух колесах</vt:lpstr>
      <vt:lpstr>Грозное насекомое</vt:lpstr>
      <vt:lpstr>Слон</vt:lpstr>
      <vt:lpstr>Пока без названия</vt:lpstr>
      <vt:lpstr>Автопогрузчик</vt:lpstr>
      <vt:lpstr>Презентация PowerPoint</vt:lpstr>
      <vt:lpstr>Гусеничный трактор</vt:lpstr>
      <vt:lpstr>Презентация PowerPoint</vt:lpstr>
      <vt:lpstr>Собака</vt:lpstr>
      <vt:lpstr>Среда графического программирования EV3 Education software</vt:lpstr>
      <vt:lpstr>Учебные конструкции в базовом наборе EV3</vt:lpstr>
      <vt:lpstr>Базовые робоконструкции</vt:lpstr>
      <vt:lpstr>Вид окна среды с Gyro Boy</vt:lpstr>
      <vt:lpstr>Объемный чертеж Gyro Boy</vt:lpstr>
      <vt:lpstr>Фрагмент сборочной инструкции</vt:lpstr>
      <vt:lpstr>Фрагмент ветви балансировки</vt:lpstr>
      <vt:lpstr>Продолжение ветви балансировки</vt:lpstr>
      <vt:lpstr>Фрагмент ветви движения</vt:lpstr>
      <vt:lpstr>Общий вид программы Gyro Boy</vt:lpstr>
      <vt:lpstr>Чертеж сортировщика по цвету</vt:lpstr>
      <vt:lpstr>Фрагмент программы сортировщика</vt:lpstr>
      <vt:lpstr>Собачка Пуппи - видео</vt:lpstr>
      <vt:lpstr>Пуппи – фрагамент сборочной инструкции</vt:lpstr>
      <vt:lpstr>Интерактивная анимация</vt:lpstr>
      <vt:lpstr>Сборка тестовой программы</vt:lpstr>
      <vt:lpstr>Робот Рука H25</vt:lpstr>
      <vt:lpstr>Возможности редактора контента</vt:lpstr>
      <vt:lpstr>Группа блоков «Действие» (Action)</vt:lpstr>
      <vt:lpstr>Группа блоков «Поток» (Flow)</vt:lpstr>
      <vt:lpstr>Группа блоков «Датчики» (Sensors)</vt:lpstr>
      <vt:lpstr>Группа блок «Математика» (Math)</vt:lpstr>
      <vt:lpstr>Работа с данными (Data)</vt:lpstr>
      <vt:lpstr>Контроллер загрузки/запуска</vt:lpstr>
      <vt:lpstr>Моя первая программа на вычисления</vt:lpstr>
      <vt:lpstr>Общий вид программы на вычисления</vt:lpstr>
      <vt:lpstr>Патенты на софт EV3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 Mindstorms Education EV3</dc:title>
  <dc:creator>Пользователь Windows</dc:creator>
  <cp:lastModifiedBy>komp</cp:lastModifiedBy>
  <cp:revision>72</cp:revision>
  <dcterms:created xsi:type="dcterms:W3CDTF">2013-03-20T01:33:27Z</dcterms:created>
  <dcterms:modified xsi:type="dcterms:W3CDTF">2019-03-10T05:37:46Z</dcterms:modified>
</cp:coreProperties>
</file>