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85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1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75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634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16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3776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62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001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36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5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1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5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1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8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5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8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0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5047CB1-AD6F-4B9E-A10F-36CED4108A60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60A22A-EFF3-4D12-BDCF-E13AE1259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892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935" y="691978"/>
            <a:ext cx="9555892" cy="4275437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ИЗГОТОВЛЕНИЮ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ПОДАРКА МАМЕ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«КОРЗИНКА </a:t>
            </a:r>
            <a:br>
              <a:rPr lang="ru-RU" sz="8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ЦВЕТОЧКОМ»</a:t>
            </a:r>
            <a:endParaRPr lang="ru-RU" sz="8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5535" y="5249606"/>
            <a:ext cx="8839200" cy="1200621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Спицина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Ивановна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средней группы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30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694" y="667265"/>
            <a:ext cx="6655701" cy="5395783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работы потребуется: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Пластиковый одноразовый стаканчик (1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пластиковые одноразовые ложечки (6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короткий карандаш,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кусочек пластилина,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ножницы,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шило,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проволоку и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соль ,окрашенную гуашью трех цветов.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" b="20720"/>
          <a:stretch/>
        </p:blipFill>
        <p:spPr>
          <a:xfrm>
            <a:off x="7494886" y="1267255"/>
            <a:ext cx="4104000" cy="434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3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990" y="856736"/>
            <a:ext cx="5774724" cy="473401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разрезать стенки пластикового стаканчика на шесть закругленных полосок, отогнуть их;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центр донышка прилепить пластилин горочкой и в центр вставить карандаш;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" b="29370"/>
          <a:stretch/>
        </p:blipFill>
        <p:spPr>
          <a:xfrm>
            <a:off x="6623222" y="1017698"/>
            <a:ext cx="5000367" cy="471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637" y="1268268"/>
            <a:ext cx="3854838" cy="42840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Засыпать дно солью бордового цвета так, чтоб скрыло пластилин;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засыпать голубой и желтой солью;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2" r="511"/>
          <a:stretch/>
        </p:blipFill>
        <p:spPr>
          <a:xfrm>
            <a:off x="5040012" y="1623104"/>
            <a:ext cx="3024831" cy="35911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3" t="15870" r="7832" b="11257"/>
          <a:stretch/>
        </p:blipFill>
        <p:spPr>
          <a:xfrm>
            <a:off x="8633254" y="1614615"/>
            <a:ext cx="3113904" cy="359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46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035" y="1147120"/>
            <a:ext cx="4991657" cy="44278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пластилина сделать толстую лепешку (серединка цветка);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ложечки обрезать (лепестки);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соединить детали;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7" r="2273" b="17117"/>
          <a:stretch/>
        </p:blipFill>
        <p:spPr>
          <a:xfrm>
            <a:off x="6201546" y="1103871"/>
            <a:ext cx="5026626" cy="451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99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688" y="972066"/>
            <a:ext cx="4604480" cy="46022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Насаживаем серединку цветка на карандаш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057" r="-290"/>
          <a:stretch/>
        </p:blipFill>
        <p:spPr>
          <a:xfrm>
            <a:off x="6250974" y="659027"/>
            <a:ext cx="5158432" cy="568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78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498" y="1386701"/>
            <a:ext cx="5271745" cy="344067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шилом проколоть два отверстия в боковинах стаканчика;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продеть и закрепить проволоку с двух сторон, сформировав ручку.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" b="21802"/>
          <a:stretch/>
        </p:blipFill>
        <p:spPr>
          <a:xfrm>
            <a:off x="6555773" y="705707"/>
            <a:ext cx="5125480" cy="536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3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541" y="376651"/>
            <a:ext cx="10214448" cy="735457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работы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8889"/>
          <a:stretch/>
        </p:blipFill>
        <p:spPr>
          <a:xfrm>
            <a:off x="2257167" y="1252150"/>
            <a:ext cx="7480413" cy="5292811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94435501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46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Gothic</vt:lpstr>
      <vt:lpstr>Times New Roman</vt:lpstr>
      <vt:lpstr>Wingdings 3</vt:lpstr>
      <vt:lpstr>Сектор</vt:lpstr>
      <vt:lpstr>МАСТЕР – КЛАСС  ПО ИЗГОТОВЛЕНИЮ  ПОДАРКА МАМЕ  «КОРЗИНКА  С ЦВЕТОЧКОМ»</vt:lpstr>
      <vt:lpstr>Для работы потребуется:   1) Пластиковый одноразовый стаканчик (1 шт),  2) пластиковые одноразовые ложечки (6 шт),  3) короткий карандаш,  4) кусочек пластилина,  5) ножницы,  6) шило,  7) проволоку и  8) соль ,окрашенную гуашью трех цветов.</vt:lpstr>
      <vt:lpstr>Ход работы:  разрезать стенки пластикового стаканчика на шесть закругленных полосок, отогнуть их;  на центр донышка прилепить пластилин горочкой и в центр вставить карандаш;</vt:lpstr>
      <vt:lpstr>Засыпать дно солью бордового цвета так, чтоб скрыло пластилин;  затем засыпать голубой и желтой солью; </vt:lpstr>
      <vt:lpstr>Из пластилина сделать толстую лепешку (серединка цветка);  ложечки обрезать (лепестки);  соединить детали;  </vt:lpstr>
      <vt:lpstr>Насаживаем серединку цветка на карандаш</vt:lpstr>
      <vt:lpstr> шилом проколоть два отверстия в боковинах стаканчика;  продеть и закрепить проволоку с двух сторон, сформировав ручку.</vt:lpstr>
      <vt:lpstr>Наши работы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ПО ИЗГОТОВЛЕНИЮ  ПОДАРКА МАМЕ  «КОРЗИНКА  С ЦВЕТОЧКОМ»</dc:title>
  <dc:creator>Systems</dc:creator>
  <cp:lastModifiedBy>Systems</cp:lastModifiedBy>
  <cp:revision>8</cp:revision>
  <dcterms:created xsi:type="dcterms:W3CDTF">2019-03-10T05:13:44Z</dcterms:created>
  <dcterms:modified xsi:type="dcterms:W3CDTF">2019-03-10T06:08:52Z</dcterms:modified>
</cp:coreProperties>
</file>