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8" d="100"/>
          <a:sy n="98" d="100"/>
        </p:scale>
        <p:origin x="-120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4811D-8BD8-4DAE-B1E1-C64748CFB143}" type="datetimeFigureOut">
              <a:rPr lang="ru-RU" smtClean="0"/>
              <a:t>10.03.2019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BE0E7-BC72-4BF3-BC0D-5FCFA97B5F5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4811D-8BD8-4DAE-B1E1-C64748CFB143}" type="datetimeFigureOut">
              <a:rPr lang="ru-RU" smtClean="0"/>
              <a:t>10.03.2019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BE0E7-BC72-4BF3-BC0D-5FCFA97B5F5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4811D-8BD8-4DAE-B1E1-C64748CFB143}" type="datetimeFigureOut">
              <a:rPr lang="ru-RU" smtClean="0"/>
              <a:t>10.03.2019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BE0E7-BC72-4BF3-BC0D-5FCFA97B5F5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4811D-8BD8-4DAE-B1E1-C64748CFB143}" type="datetimeFigureOut">
              <a:rPr lang="ru-RU" smtClean="0"/>
              <a:t>10.03.2019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BE0E7-BC72-4BF3-BC0D-5FCFA97B5F5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4811D-8BD8-4DAE-B1E1-C64748CFB143}" type="datetimeFigureOut">
              <a:rPr lang="ru-RU" smtClean="0"/>
              <a:t>10.03.2019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BE0E7-BC72-4BF3-BC0D-5FCFA97B5F5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4811D-8BD8-4DAE-B1E1-C64748CFB143}" type="datetimeFigureOut">
              <a:rPr lang="ru-RU" smtClean="0"/>
              <a:t>10.03.2019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BE0E7-BC72-4BF3-BC0D-5FCFA97B5F5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4811D-8BD8-4DAE-B1E1-C64748CFB143}" type="datetimeFigureOut">
              <a:rPr lang="ru-RU" smtClean="0"/>
              <a:t>10.03.2019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BE0E7-BC72-4BF3-BC0D-5FCFA97B5F5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4811D-8BD8-4DAE-B1E1-C64748CFB143}" type="datetimeFigureOut">
              <a:rPr lang="ru-RU" smtClean="0"/>
              <a:t>10.03.2019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BE0E7-BC72-4BF3-BC0D-5FCFA97B5F5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4811D-8BD8-4DAE-B1E1-C64748CFB143}" type="datetimeFigureOut">
              <a:rPr lang="ru-RU" smtClean="0"/>
              <a:t>10.03.2019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BE0E7-BC72-4BF3-BC0D-5FCFA97B5F5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4811D-8BD8-4DAE-B1E1-C64748CFB143}" type="datetimeFigureOut">
              <a:rPr lang="ru-RU" smtClean="0"/>
              <a:t>10.03.2019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BE0E7-BC72-4BF3-BC0D-5FCFA97B5F5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4811D-8BD8-4DAE-B1E1-C64748CFB143}" type="datetimeFigureOut">
              <a:rPr lang="ru-RU" smtClean="0"/>
              <a:t>10.03.2019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BE0E7-BC72-4BF3-BC0D-5FCFA97B5F5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44811D-8BD8-4DAE-B1E1-C64748CFB143}" type="datetimeFigureOut">
              <a:rPr lang="ru-RU" smtClean="0"/>
              <a:t>10.03.2019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1BE0E7-BC72-4BF3-BC0D-5FCFA97B5F54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drive.google.com/file/d/1It4bBvBqoUt8PkyNRjRsPnNh9ucFhx-p/view?usp=sharing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геометрия 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769" y="0"/>
            <a:ext cx="9138462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131840" y="1916832"/>
            <a:ext cx="525658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3"/>
              </a:rPr>
              <a:t>https://drive.google.com/file/d/1It4bBvBqoUt8PkyNRjRsPnNh9ucFhx-p/view?usp=sharing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3419872" y="1052736"/>
            <a:ext cx="54423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Опорные схемы по геометрии 7 класс</a:t>
            </a:r>
            <a:endParaRPr lang="ru-RU" sz="24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652120" y="3573016"/>
            <a:ext cx="21809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Ломаченко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И.А.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учитель математики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14</Words>
  <Application>Microsoft Office PowerPoint</Application>
  <PresentationFormat>Экран (4:3)</PresentationFormat>
  <Paragraphs>4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Ирина</dc:creator>
  <cp:lastModifiedBy>Ирина</cp:lastModifiedBy>
  <cp:revision>1</cp:revision>
  <dcterms:created xsi:type="dcterms:W3CDTF">2019-03-10T16:23:10Z</dcterms:created>
  <dcterms:modified xsi:type="dcterms:W3CDTF">2019-03-10T16:27:14Z</dcterms:modified>
</cp:coreProperties>
</file>